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9" r:id="rId4"/>
    <p:sldId id="260" r:id="rId5"/>
    <p:sldId id="262" r:id="rId6"/>
    <p:sldId id="270" r:id="rId7"/>
    <p:sldId id="264" r:id="rId8"/>
    <p:sldId id="275" r:id="rId9"/>
    <p:sldId id="271" r:id="rId10"/>
    <p:sldId id="272" r:id="rId11"/>
    <p:sldId id="274" r:id="rId12"/>
    <p:sldId id="281" r:id="rId13"/>
    <p:sldId id="282" r:id="rId14"/>
    <p:sldId id="283" r:id="rId15"/>
    <p:sldId id="288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2" autoAdjust="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88377-E2A8-4958-AC36-2D7CBD76FD87}" type="datetimeFigureOut">
              <a:rPr lang="vi-VN" smtClean="0"/>
              <a:pPr/>
              <a:t>28/10/2016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E7B79-BFBB-4DBF-B289-D0112065A5E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579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7B79-BFBB-4DBF-B289-D0112065A5E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966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7B79-BFBB-4DBF-B289-D0112065A5E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374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7B79-BFBB-4DBF-B289-D0112065A5E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6340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7B79-BFBB-4DBF-B289-D0112065A5E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829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1A4-37BC-47E1-9996-F76F76D97AA2}" type="datetimeFigureOut">
              <a:rPr lang="en-US" smtClean="0"/>
              <a:pPr/>
              <a:t>28/10/2016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14A1-B684-4EBB-AB62-1047B5378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1A4-37BC-47E1-9996-F76F76D97AA2}" type="datetimeFigureOut">
              <a:rPr lang="en-US" smtClean="0"/>
              <a:pPr/>
              <a:t>28/10/2016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14A1-B684-4EBB-AB62-1047B5378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1A4-37BC-47E1-9996-F76F76D97AA2}" type="datetimeFigureOut">
              <a:rPr lang="en-US" smtClean="0"/>
              <a:pPr/>
              <a:t>28/10/2016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14A1-B684-4EBB-AB62-1047B5378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1A4-37BC-47E1-9996-F76F76D97AA2}" type="datetimeFigureOut">
              <a:rPr lang="en-US" smtClean="0"/>
              <a:pPr/>
              <a:t>28/10/2016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14A1-B684-4EBB-AB62-1047B5378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1A4-37BC-47E1-9996-F76F76D97AA2}" type="datetimeFigureOut">
              <a:rPr lang="en-US" smtClean="0"/>
              <a:pPr/>
              <a:t>28/10/2016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14A1-B684-4EBB-AB62-1047B5378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1A4-37BC-47E1-9996-F76F76D97AA2}" type="datetimeFigureOut">
              <a:rPr lang="en-US" smtClean="0"/>
              <a:pPr/>
              <a:t>28/10/2016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14A1-B684-4EBB-AB62-1047B5378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1A4-37BC-47E1-9996-F76F76D97AA2}" type="datetimeFigureOut">
              <a:rPr lang="en-US" smtClean="0"/>
              <a:pPr/>
              <a:t>28/10/2016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14A1-B684-4EBB-AB62-1047B5378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1A4-37BC-47E1-9996-F76F76D97AA2}" type="datetimeFigureOut">
              <a:rPr lang="en-US" smtClean="0"/>
              <a:pPr/>
              <a:t>28/10/2016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14A1-B684-4EBB-AB62-1047B5378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1A4-37BC-47E1-9996-F76F76D97AA2}" type="datetimeFigureOut">
              <a:rPr lang="en-US" smtClean="0"/>
              <a:pPr/>
              <a:t>28/10/2016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14A1-B684-4EBB-AB62-1047B5378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1A4-37BC-47E1-9996-F76F76D97AA2}" type="datetimeFigureOut">
              <a:rPr lang="en-US" smtClean="0"/>
              <a:pPr/>
              <a:t>28/10/2016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14A1-B684-4EBB-AB62-1047B5378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1A4-37BC-47E1-9996-F76F76D97AA2}" type="datetimeFigureOut">
              <a:rPr lang="en-US" smtClean="0"/>
              <a:pPr/>
              <a:t>28/10/2016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14A1-B684-4EBB-AB62-1047B5378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CA1A4-37BC-47E1-9996-F76F76D97AA2}" type="datetimeFigureOut">
              <a:rPr lang="en-US" smtClean="0"/>
              <a:pPr/>
              <a:t>28/10/2016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814A1-B684-4EBB-AB62-1047B53781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1.png"/><Relationship Id="rId5" Type="http://schemas.openxmlformats.org/officeDocument/2006/relationships/image" Target="../media/image46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1.wav"/><Relationship Id="rId7" Type="http://schemas.openxmlformats.org/officeDocument/2006/relationships/image" Target="../media/image49.png"/><Relationship Id="rId12" Type="http://schemas.openxmlformats.org/officeDocument/2006/relationships/image" Target="../media/image4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48.jpeg"/><Relationship Id="rId11" Type="http://schemas.openxmlformats.org/officeDocument/2006/relationships/image" Target="../media/image40.gif"/><Relationship Id="rId5" Type="http://schemas.openxmlformats.org/officeDocument/2006/relationships/image" Target="../media/image46.png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audio" Target="../media/audio1.wav"/><Relationship Id="rId7" Type="http://schemas.openxmlformats.org/officeDocument/2006/relationships/image" Target="../media/image4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1.png"/><Relationship Id="rId5" Type="http://schemas.openxmlformats.org/officeDocument/2006/relationships/image" Target="../media/image46.pn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audio" Target="../media/audio1.wav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gif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5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10" Type="http://schemas.openxmlformats.org/officeDocument/2006/relationships/image" Target="../media/image31.gif"/><Relationship Id="rId4" Type="http://schemas.openxmlformats.org/officeDocument/2006/relationships/image" Target="../media/image5.gif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33.png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7.jpe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1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0" descr="chuong_gio_6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762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2" descr="chuong_gio_8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762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dandelions_butterfly_h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dandelions_butterfly_h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685800" y="457200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TH ĐÔ THỊ VIỆT HƯNG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TextBox 10"/>
          <p:cNvSpPr txBox="1">
            <a:spLocks noChangeArrowheads="1"/>
          </p:cNvSpPr>
          <p:nvPr/>
        </p:nvSpPr>
        <p:spPr bwMode="auto">
          <a:xfrm>
            <a:off x="1905000" y="5054025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GVBM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48816"/>
            <a:ext cx="9144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File dowload\ptt_back\A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8" name="Picture 40" descr="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6034088"/>
            <a:ext cx="5943600" cy="762000"/>
          </a:xfrm>
          <a:prstGeom prst="rect">
            <a:avLst/>
          </a:prstGeom>
          <a:noFill/>
        </p:spPr>
      </p:pic>
      <p:pic>
        <p:nvPicPr>
          <p:cNvPr id="43049" name="Picture 41" descr="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25" y="2133600"/>
            <a:ext cx="762000" cy="4343400"/>
          </a:xfrm>
          <a:prstGeom prst="rect">
            <a:avLst/>
          </a:prstGeom>
          <a:noFill/>
        </p:spPr>
      </p:pic>
      <p:pic>
        <p:nvPicPr>
          <p:cNvPr id="43050" name="Picture 42" descr="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" y="28575"/>
            <a:ext cx="6248400" cy="685800"/>
          </a:xfrm>
          <a:prstGeom prst="rect">
            <a:avLst/>
          </a:prstGeom>
          <a:noFill/>
        </p:spPr>
      </p:pic>
      <p:pic>
        <p:nvPicPr>
          <p:cNvPr id="43051" name="Picture 43" descr="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6675" y="28575"/>
            <a:ext cx="762000" cy="4619625"/>
          </a:xfrm>
          <a:prstGeom prst="rect">
            <a:avLst/>
          </a:prstGeom>
          <a:noFill/>
        </p:spPr>
      </p:pic>
      <p:sp>
        <p:nvSpPr>
          <p:cNvPr id="43055" name="Rectangle 47"/>
          <p:cNvSpPr>
            <a:spLocks noChangeArrowheads="1"/>
          </p:cNvSpPr>
          <p:nvPr/>
        </p:nvSpPr>
        <p:spPr bwMode="auto">
          <a:xfrm>
            <a:off x="685800" y="19050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Tập gõ: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mot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tuan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7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endParaRPr lang="en-US" sz="32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mot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thuong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30 hay 31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endParaRPr lang="en-US" sz="32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mot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12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365 </a:t>
            </a:r>
            <a:r>
              <a:rPr lang="en-US" sz="32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endParaRPr lang="en-US" sz="32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58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6172200"/>
            <a:ext cx="914400" cy="68580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609600" y="685800"/>
            <a:ext cx="8077200" cy="1143000"/>
            <a:chOff x="624" y="576"/>
            <a:chExt cx="1536" cy="576"/>
          </a:xfrm>
        </p:grpSpPr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624" y="576"/>
              <a:ext cx="1536" cy="576"/>
            </a:xfrm>
            <a:prstGeom prst="ribbon">
              <a:avLst>
                <a:gd name="adj1" fmla="val 125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999" y="733"/>
              <a:ext cx="973" cy="26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 thực hành T2 - trang 52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09600" y="38862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Tập 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cac 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 dien thoai khan cap</a:t>
            </a:r>
          </a:p>
          <a:p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cong an 113</a:t>
            </a:r>
          </a:p>
          <a:p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cap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cuu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115</a:t>
            </a:r>
          </a:p>
          <a:p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cuu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114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5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D:\File dowload\ptt_back\A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9" descr="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6034088"/>
            <a:ext cx="5943600" cy="762000"/>
          </a:xfrm>
          <a:prstGeom prst="rect">
            <a:avLst/>
          </a:prstGeom>
          <a:noFill/>
        </p:spPr>
      </p:pic>
      <p:pic>
        <p:nvPicPr>
          <p:cNvPr id="73738" name="Picture 10" descr="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25" y="2133600"/>
            <a:ext cx="762000" cy="4343400"/>
          </a:xfrm>
          <a:prstGeom prst="rect">
            <a:avLst/>
          </a:prstGeom>
          <a:noFill/>
        </p:spPr>
      </p:pic>
      <p:pic>
        <p:nvPicPr>
          <p:cNvPr id="73739" name="Picture 11" descr="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" y="28575"/>
            <a:ext cx="6248400" cy="685800"/>
          </a:xfrm>
          <a:prstGeom prst="rect">
            <a:avLst/>
          </a:prstGeom>
          <a:noFill/>
        </p:spPr>
      </p:pic>
      <p:pic>
        <p:nvPicPr>
          <p:cNvPr id="73740" name="Picture 12" descr="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6675" y="28575"/>
            <a:ext cx="762000" cy="4619625"/>
          </a:xfrm>
          <a:prstGeom prst="rect">
            <a:avLst/>
          </a:prstGeom>
          <a:noFill/>
        </p:spPr>
      </p:pic>
      <p:sp>
        <p:nvSpPr>
          <p:cNvPr id="73742" name="AutoShap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6172200"/>
            <a:ext cx="914400" cy="68580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609600" y="2667000"/>
            <a:ext cx="792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32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gõ: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 và ngày tháng của một số ngày lễ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quoc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khanh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09</a:t>
            </a:r>
          </a:p>
          <a:p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viet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en-US" sz="32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quoc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nu 08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03</a:t>
            </a:r>
          </a:p>
        </p:txBody>
      </p: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457200" y="914400"/>
            <a:ext cx="8458200" cy="1219200"/>
            <a:chOff x="624" y="576"/>
            <a:chExt cx="1536" cy="576"/>
          </a:xfrm>
        </p:grpSpPr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624" y="576"/>
              <a:ext cx="1536" cy="576"/>
            </a:xfrm>
            <a:prstGeom prst="ribbon">
              <a:avLst>
                <a:gd name="adj1" fmla="val 125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009" y="733"/>
              <a:ext cx="916" cy="24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 thực hành T3 - trang 52 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04800" y="4876800"/>
            <a:ext cx="8458200" cy="762000"/>
          </a:xfrm>
          <a:prstGeom prst="rect">
            <a:avLst/>
          </a:prstGeom>
          <a:solidFill>
            <a:srgbClr val="CCFFFF"/>
          </a:solidFill>
          <a:ln w="57150" cmpd="thinThick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4800" y="3505200"/>
            <a:ext cx="8534400" cy="762000"/>
          </a:xfrm>
          <a:prstGeom prst="rect">
            <a:avLst/>
          </a:prstGeom>
          <a:solidFill>
            <a:srgbClr val="CCFFFF"/>
          </a:solidFill>
          <a:ln w="57150" cmpd="thinThick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en-US" sz="2800" b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ĐÚNG</a:t>
            </a:r>
            <a:r>
              <a:rPr lang="en-US" sz="28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57200" y="1981200"/>
            <a:ext cx="7772400" cy="762000"/>
          </a:xfrm>
          <a:prstGeom prst="rect">
            <a:avLst/>
          </a:prstGeom>
          <a:solidFill>
            <a:srgbClr val="CCFFFF"/>
          </a:solidFill>
          <a:ln w="57150" cmpd="thinThick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304800" y="685800"/>
            <a:ext cx="8610600" cy="990600"/>
          </a:xfrm>
          <a:prstGeom prst="rect">
            <a:avLst/>
          </a:prstGeom>
          <a:solidFill>
            <a:srgbClr val="CCFFFF"/>
          </a:solidFill>
          <a:ln w="57150" cmpd="thinThick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304800" y="1905000"/>
            <a:ext cx="85344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742950" indent="-742950">
              <a:buAutoNum type="alphaUcPeriod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304800" y="3352800"/>
            <a:ext cx="85344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304800" y="4876800"/>
            <a:ext cx="84582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2311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81000" y="6096000"/>
            <a:ext cx="1981200" cy="533400"/>
            <a:chOff x="912" y="2592"/>
            <a:chExt cx="3072" cy="960"/>
          </a:xfrm>
        </p:grpSpPr>
        <p:sp>
          <p:nvSpPr>
            <p:cNvPr id="12314" name="Oval 26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i="1" kern="10" dirty="0" err="1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Hết</a:t>
              </a:r>
              <a:r>
                <a:rPr lang="en-US" sz="3600" b="1" i="1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 </a:t>
              </a:r>
              <a:r>
                <a:rPr lang="en-US" sz="3600" b="1" i="1" kern="10" dirty="0" err="1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giờ</a:t>
              </a:r>
              <a:r>
                <a:rPr lang="en-US" sz="3600" b="1" i="1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 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endParaRPr>
            </a:p>
          </p:txBody>
        </p:sp>
      </p:grp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26670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12317" name="AutoShape 29"/>
          <p:cNvSpPr>
            <a:spLocks noChangeArrowheads="1"/>
          </p:cNvSpPr>
          <p:nvPr/>
        </p:nvSpPr>
        <p:spPr bwMode="auto">
          <a:xfrm>
            <a:off x="26670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 dirty="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2318" name="AutoShape 30"/>
          <p:cNvSpPr>
            <a:spLocks noChangeArrowheads="1"/>
          </p:cNvSpPr>
          <p:nvPr/>
        </p:nvSpPr>
        <p:spPr bwMode="auto">
          <a:xfrm>
            <a:off x="26670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2319" name="AutoShape 31"/>
          <p:cNvSpPr>
            <a:spLocks noChangeArrowheads="1"/>
          </p:cNvSpPr>
          <p:nvPr/>
        </p:nvSpPr>
        <p:spPr bwMode="auto">
          <a:xfrm>
            <a:off x="26670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 dirty="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2320" name="AutoShape 32"/>
          <p:cNvSpPr>
            <a:spLocks noChangeArrowheads="1"/>
          </p:cNvSpPr>
          <p:nvPr/>
        </p:nvSpPr>
        <p:spPr bwMode="auto">
          <a:xfrm>
            <a:off x="26670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 dirty="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2321" name="AutoShape 33"/>
          <p:cNvSpPr>
            <a:spLocks noChangeArrowheads="1"/>
          </p:cNvSpPr>
          <p:nvPr/>
        </p:nvSpPr>
        <p:spPr bwMode="auto">
          <a:xfrm>
            <a:off x="26670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 dirty="0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2322" name="AutoShape 34"/>
          <p:cNvSpPr>
            <a:spLocks noChangeArrowheads="1"/>
          </p:cNvSpPr>
          <p:nvPr/>
        </p:nvSpPr>
        <p:spPr bwMode="auto">
          <a:xfrm>
            <a:off x="26670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 dirty="0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2323" name="AutoShape 35"/>
          <p:cNvSpPr>
            <a:spLocks noChangeArrowheads="1"/>
          </p:cNvSpPr>
          <p:nvPr/>
        </p:nvSpPr>
        <p:spPr bwMode="auto">
          <a:xfrm>
            <a:off x="26670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2324" name="AutoShape 36"/>
          <p:cNvSpPr>
            <a:spLocks noChangeArrowheads="1"/>
          </p:cNvSpPr>
          <p:nvPr/>
        </p:nvSpPr>
        <p:spPr bwMode="auto">
          <a:xfrm>
            <a:off x="2667000" y="57150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2325" name="AutoShape 37"/>
          <p:cNvSpPr>
            <a:spLocks noChangeArrowheads="1"/>
          </p:cNvSpPr>
          <p:nvPr/>
        </p:nvSpPr>
        <p:spPr bwMode="auto">
          <a:xfrm>
            <a:off x="2590800" y="5715000"/>
            <a:ext cx="1371600" cy="9906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 dirty="0">
                <a:solidFill>
                  <a:srgbClr val="0033CC"/>
                </a:solidFill>
              </a:rPr>
              <a:t>10</a:t>
            </a:r>
          </a:p>
        </p:txBody>
      </p:sp>
      <p:pic>
        <p:nvPicPr>
          <p:cNvPr id="63" name="Picture 11" descr="tinhgio"/>
          <p:cNvPicPr>
            <a:picLocks noChangeAspect="1" noChangeArrowheads="1"/>
          </p:cNvPicPr>
          <p:nvPr/>
        </p:nvPicPr>
        <p:blipFill>
          <a:blip r:embed="rId6" cstate="print"/>
          <a:srcRect t="25000" b="25000"/>
          <a:stretch>
            <a:fillRect/>
          </a:stretch>
        </p:blipFill>
        <p:spPr bwMode="auto">
          <a:xfrm>
            <a:off x="685800" y="5943600"/>
            <a:ext cx="1447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Checklist-01-jun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04800"/>
            <a:ext cx="762000" cy="7620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28600" y="3276600"/>
            <a:ext cx="8686800" cy="1295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2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5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745" fill="hold"/>
                                        <p:tgtEl>
                                          <p:spTgt spid="12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2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3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0"/>
                  </p:tgtEl>
                </p:cond>
              </p:nextCondLst>
            </p:seq>
            <p:audio>
              <p:cMediaNode>
                <p:cTn id="15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11"/>
                </p:tgtEl>
              </p:cMediaNode>
            </p:audio>
          </p:childTnLst>
        </p:cTn>
      </p:par>
    </p:tnLst>
    <p:bldLst>
      <p:bldP spid="12290" grpId="0" animBg="1"/>
      <p:bldP spid="12291" grpId="0" animBg="1"/>
      <p:bldP spid="12294" grpId="0" animBg="1"/>
      <p:bldP spid="12305" grpId="0" animBg="1"/>
      <p:bldP spid="12307" grpId="0" animBg="1"/>
      <p:bldP spid="12307" grpId="1" animBg="1"/>
      <p:bldP spid="12309" grpId="0" animBg="1"/>
      <p:bldP spid="12309" grpId="1" animBg="1"/>
      <p:bldP spid="12310" grpId="0" animBg="1"/>
      <p:bldP spid="12310" grpId="1" animBg="1"/>
      <p:bldP spid="12316" grpId="0" animBg="1"/>
      <p:bldP spid="12317" grpId="0" animBg="1"/>
      <p:bldP spid="12318" grpId="0" animBg="1"/>
      <p:bldP spid="12319" grpId="0" animBg="1"/>
      <p:bldP spid="12320" grpId="0" animBg="1"/>
      <p:bldP spid="12321" grpId="0" animBg="1"/>
      <p:bldP spid="12322" grpId="0" animBg="1"/>
      <p:bldP spid="12323" grpId="0" animBg="1"/>
      <p:bldP spid="12324" grpId="0" animBg="1"/>
      <p:bldP spid="12325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086600" y="3810000"/>
            <a:ext cx="1447800" cy="762000"/>
          </a:xfrm>
          <a:prstGeom prst="rect">
            <a:avLst/>
          </a:prstGeom>
          <a:solidFill>
            <a:srgbClr val="CCFFFF"/>
          </a:solidFill>
          <a:ln w="57150" cmpd="thinThick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600" b="1" dirty="0">
                <a:solidFill>
                  <a:srgbClr val="FF0000"/>
                </a:solidFill>
              </a:rPr>
              <a:t>SAI</a:t>
            </a:r>
            <a:r>
              <a:rPr lang="en-US" sz="3600" b="1" dirty="0">
                <a:solidFill>
                  <a:srgbClr val="FF00FF"/>
                </a:solidFill>
              </a:rPr>
              <a:t>	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667000" y="3505200"/>
            <a:ext cx="1600200" cy="1066800"/>
          </a:xfrm>
          <a:prstGeom prst="rect">
            <a:avLst/>
          </a:prstGeom>
          <a:solidFill>
            <a:srgbClr val="CCFFFF"/>
          </a:solidFill>
          <a:ln w="57150" cmpd="thinThick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sz="3600" b="1" dirty="0">
                <a:solidFill>
                  <a:srgbClr val="00CC00"/>
                </a:solidFill>
              </a:rPr>
              <a:t>  ĐÚNG</a:t>
            </a:r>
            <a:r>
              <a:rPr lang="en-US" sz="3600" b="1" dirty="0">
                <a:solidFill>
                  <a:srgbClr val="FF00FF"/>
                </a:solidFill>
              </a:rPr>
              <a:t>	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953000" y="3810000"/>
            <a:ext cx="1676400" cy="762000"/>
          </a:xfrm>
          <a:prstGeom prst="rect">
            <a:avLst/>
          </a:prstGeom>
          <a:solidFill>
            <a:srgbClr val="CCFFFF"/>
          </a:solidFill>
          <a:ln w="57150" cmpd="thinThick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en-US" sz="3600" b="1">
                <a:solidFill>
                  <a:srgbClr val="FF0000"/>
                </a:solidFill>
              </a:rPr>
              <a:t>SAI</a:t>
            </a:r>
            <a:r>
              <a:rPr lang="en-US" sz="3600" b="1">
                <a:solidFill>
                  <a:srgbClr val="FF00FF"/>
                </a:solidFill>
              </a:rPr>
              <a:t>	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33400" y="3429000"/>
            <a:ext cx="1676400" cy="1066800"/>
          </a:xfrm>
          <a:prstGeom prst="rect">
            <a:avLst/>
          </a:prstGeom>
          <a:solidFill>
            <a:srgbClr val="CCFFFF"/>
          </a:solidFill>
          <a:ln w="57150" cmpd="thinThick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762000" y="1066800"/>
            <a:ext cx="8153400" cy="1371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Word?</a:t>
            </a:r>
          </a:p>
        </p:txBody>
      </p:sp>
      <p:pic>
        <p:nvPicPr>
          <p:cNvPr id="13335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2400" y="5486400"/>
            <a:ext cx="2286000" cy="838200"/>
            <a:chOff x="912" y="2592"/>
            <a:chExt cx="3072" cy="960"/>
          </a:xfrm>
        </p:grpSpPr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i="1" kern="10" dirty="0" err="1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Hết</a:t>
              </a:r>
              <a:r>
                <a:rPr lang="en-US" sz="3600" b="1" i="1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 </a:t>
              </a:r>
              <a:r>
                <a:rPr lang="en-US" sz="3600" b="1" i="1" kern="10" dirty="0" err="1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giờ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endParaRPr>
            </a:p>
          </p:txBody>
        </p:sp>
      </p:grp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13341" name="AutoShape 29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3342" name="AutoShape 30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343" name="AutoShape 31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3344" name="AutoShape 32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3345" name="AutoShape 33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3346" name="AutoShape 34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3347" name="AutoShape 35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3348" name="AutoShape 36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 dirty="0">
                <a:solidFill>
                  <a:srgbClr val="0033CC"/>
                </a:solidFill>
              </a:rPr>
              <a:t>10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667000" y="3352800"/>
            <a:ext cx="1676400" cy="1219200"/>
            <a:chOff x="3733800" y="3200400"/>
            <a:chExt cx="1676400" cy="1219200"/>
          </a:xfrm>
        </p:grpSpPr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3733800" y="3200400"/>
              <a:ext cx="1676400" cy="1219200"/>
            </a:xfrm>
            <a:prstGeom prst="rect">
              <a:avLst/>
            </a:prstGeom>
            <a:solidFill>
              <a:srgbClr val="CCFFFF"/>
            </a:solidFill>
            <a:ln w="57150" cmpd="thinThick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/>
              <a:r>
                <a:rPr lang="en-US" sz="3600" b="1" dirty="0" smtClean="0">
                  <a:solidFill>
                    <a:srgbClr val="FF00FF"/>
                  </a:solidFill>
                </a:rPr>
                <a:t>B.</a:t>
              </a:r>
              <a:endParaRPr lang="en-US" sz="3600" b="1" dirty="0">
                <a:solidFill>
                  <a:srgbClr val="FF00FF"/>
                </a:solidFill>
              </a:endParaRPr>
            </a:p>
          </p:txBody>
        </p:sp>
        <p:pic>
          <p:nvPicPr>
            <p:cNvPr id="1026" name="Picture 2" descr="E:\image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0" y="3276600"/>
              <a:ext cx="762000" cy="762000"/>
            </a:xfrm>
            <a:prstGeom prst="rect">
              <a:avLst/>
            </a:prstGeom>
            <a:noFill/>
          </p:spPr>
        </p:pic>
      </p:grpSp>
      <p:grpSp>
        <p:nvGrpSpPr>
          <p:cNvPr id="61" name="Group 60"/>
          <p:cNvGrpSpPr/>
          <p:nvPr/>
        </p:nvGrpSpPr>
        <p:grpSpPr>
          <a:xfrm>
            <a:off x="533400" y="3276600"/>
            <a:ext cx="1676400" cy="1219200"/>
            <a:chOff x="533400" y="3276600"/>
            <a:chExt cx="1676400" cy="1219200"/>
          </a:xfrm>
        </p:grpSpPr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533400" y="3276600"/>
              <a:ext cx="1676400" cy="1219200"/>
            </a:xfrm>
            <a:prstGeom prst="rect">
              <a:avLst/>
            </a:prstGeom>
            <a:solidFill>
              <a:srgbClr val="CCFFFF"/>
            </a:solidFill>
            <a:ln w="57150" cmpd="thinThick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/>
              <a:r>
                <a:rPr lang="en-US" sz="3600" b="1" dirty="0" smtClean="0">
                  <a:solidFill>
                    <a:srgbClr val="FF00FF"/>
                  </a:solidFill>
                </a:rPr>
                <a:t>A. </a:t>
              </a:r>
              <a:endParaRPr lang="en-US" sz="3600" b="1" dirty="0">
                <a:solidFill>
                  <a:srgbClr val="FF00FF"/>
                </a:solidFill>
              </a:endParaRPr>
            </a:p>
          </p:txBody>
        </p:sp>
        <p:pic>
          <p:nvPicPr>
            <p:cNvPr id="60" name="Picture 27" descr="pain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37920" y="3352800"/>
              <a:ext cx="99568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3" name="Group 62"/>
          <p:cNvGrpSpPr/>
          <p:nvPr/>
        </p:nvGrpSpPr>
        <p:grpSpPr>
          <a:xfrm>
            <a:off x="4953000" y="3352800"/>
            <a:ext cx="1676401" cy="1219200"/>
            <a:chOff x="4953000" y="3352800"/>
            <a:chExt cx="1676401" cy="1219200"/>
          </a:xfrm>
        </p:grpSpPr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4953000" y="3352800"/>
              <a:ext cx="1676400" cy="1219200"/>
            </a:xfrm>
            <a:prstGeom prst="rect">
              <a:avLst/>
            </a:prstGeom>
            <a:solidFill>
              <a:srgbClr val="CCFFFF"/>
            </a:solidFill>
            <a:ln w="57150" cmpd="thinThick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/>
              <a:r>
                <a:rPr lang="en-US" sz="3600" b="1" dirty="0" smtClean="0">
                  <a:solidFill>
                    <a:srgbClr val="FF00FF"/>
                  </a:solidFill>
                </a:rPr>
                <a:t>C.</a:t>
              </a:r>
              <a:r>
                <a:rPr lang="en-US" sz="3600" b="1" dirty="0">
                  <a:solidFill>
                    <a:srgbClr val="FF00FF"/>
                  </a:solidFill>
                </a:rPr>
                <a:t>	</a:t>
              </a:r>
            </a:p>
          </p:txBody>
        </p:sp>
        <p:pic>
          <p:nvPicPr>
            <p:cNvPr id="62" name="Picture 28" descr="Picture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38800" y="3352800"/>
              <a:ext cx="990601" cy="1187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Group 64"/>
          <p:cNvGrpSpPr/>
          <p:nvPr/>
        </p:nvGrpSpPr>
        <p:grpSpPr>
          <a:xfrm>
            <a:off x="7086600" y="3352800"/>
            <a:ext cx="1447800" cy="1219200"/>
            <a:chOff x="7086600" y="3352800"/>
            <a:chExt cx="1447800" cy="1219200"/>
          </a:xfrm>
        </p:grpSpPr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7086600" y="3352800"/>
              <a:ext cx="1447800" cy="1219200"/>
            </a:xfrm>
            <a:prstGeom prst="rect">
              <a:avLst/>
            </a:prstGeom>
            <a:solidFill>
              <a:srgbClr val="CCFFFF"/>
            </a:solidFill>
            <a:ln w="57150" cmpd="thinThick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/>
              <a:r>
                <a:rPr lang="en-US" sz="3600" b="1" dirty="0" smtClean="0">
                  <a:solidFill>
                    <a:srgbClr val="FF00FF"/>
                  </a:solidFill>
                </a:rPr>
                <a:t>D.</a:t>
              </a:r>
              <a:r>
                <a:rPr lang="en-US" sz="3600" b="1" dirty="0">
                  <a:solidFill>
                    <a:srgbClr val="FF00FF"/>
                  </a:solidFill>
                </a:rPr>
                <a:t>	</a:t>
              </a:r>
            </a:p>
          </p:txBody>
        </p:sp>
        <p:pic>
          <p:nvPicPr>
            <p:cNvPr id="64" name="Picture 26" descr="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43800" y="3429000"/>
              <a:ext cx="9144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" name="Rectangle 66"/>
          <p:cNvSpPr/>
          <p:nvPr/>
        </p:nvSpPr>
        <p:spPr>
          <a:xfrm>
            <a:off x="2362200" y="3124200"/>
            <a:ext cx="2286000" cy="1676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11" descr="tinhgio"/>
          <p:cNvPicPr>
            <a:picLocks noChangeAspect="1" noChangeArrowheads="1"/>
          </p:cNvPicPr>
          <p:nvPr/>
        </p:nvPicPr>
        <p:blipFill>
          <a:blip r:embed="rId10" cstate="print"/>
          <a:srcRect t="25000" b="25000"/>
          <a:stretch>
            <a:fillRect/>
          </a:stretch>
        </p:blipFill>
        <p:spPr bwMode="auto">
          <a:xfrm>
            <a:off x="2514600" y="5486400"/>
            <a:ext cx="1447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" descr="Dau_hoi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119176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 descr="Checklist-01-june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19200" y="228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2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2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2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2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4745" fill="hold"/>
                                        <p:tgtEl>
                                          <p:spTgt spid="133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5"/>
                </p:tgtEl>
              </p:cMediaNode>
            </p:audio>
          </p:childTnLst>
        </p:cTn>
      </p:par>
    </p:tnLst>
    <p:bldLst>
      <p:bldP spid="13314" grpId="0" animBg="1"/>
      <p:bldP spid="13315" grpId="0" animBg="1"/>
      <p:bldP spid="13317" grpId="0" animBg="1"/>
      <p:bldP spid="13318" grpId="0" animBg="1"/>
      <p:bldP spid="1332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6" grpId="0" animBg="1"/>
      <p:bldP spid="13347" grpId="0" animBg="1"/>
      <p:bldP spid="13348" grpId="0" animBg="1"/>
      <p:bldP spid="13349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14400" y="4343400"/>
            <a:ext cx="7696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1219200" y="914400"/>
            <a:ext cx="7543800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3: Để gõ xuống dòng em nhấn phím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 sau đây?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9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04800" y="5410200"/>
            <a:ext cx="2286000" cy="990600"/>
            <a:chOff x="912" y="2592"/>
            <a:chExt cx="3072" cy="960"/>
          </a:xfrm>
        </p:grpSpPr>
        <p:sp>
          <p:nvSpPr>
            <p:cNvPr id="14362" name="Oval 26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63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i="1" kern="10" dirty="0" err="1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Hết</a:t>
              </a:r>
              <a:r>
                <a:rPr lang="en-US" sz="3600" b="1" i="1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 </a:t>
              </a:r>
              <a:r>
                <a:rPr lang="en-US" sz="3600" b="1" i="1" kern="10" dirty="0" err="1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giờ</a:t>
              </a:r>
              <a:r>
                <a:rPr lang="en-US" sz="3600" b="1" i="1" kern="10" dirty="0" smtClean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 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endParaRPr>
            </a:p>
          </p:txBody>
        </p:sp>
      </p:grpSp>
      <p:sp>
        <p:nvSpPr>
          <p:cNvPr id="14364" name="AutoShape 28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14365" name="AutoShape 29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4366" name="AutoShape 30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4367" name="AutoShape 31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4368" name="AutoShape 32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4369" name="AutoShape 33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4370" name="AutoShape 34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4371" name="AutoShape 35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4373" name="AutoShape 37"/>
          <p:cNvSpPr>
            <a:spLocks noChangeArrowheads="1"/>
          </p:cNvSpPr>
          <p:nvPr/>
        </p:nvSpPr>
        <p:spPr bwMode="auto">
          <a:xfrm>
            <a:off x="7620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 dirty="0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8600" y="3124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Caps lock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8600" y="39624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Enter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10200" y="38862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Backspace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10200" y="3048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Shift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52400" y="39624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11" descr="tinhgio"/>
          <p:cNvPicPr>
            <a:picLocks noChangeAspect="1" noChangeArrowheads="1"/>
          </p:cNvPicPr>
          <p:nvPr/>
        </p:nvPicPr>
        <p:blipFill>
          <a:blip r:embed="rId6" cstate="print"/>
          <a:srcRect t="25000" b="25000"/>
          <a:stretch>
            <a:fillRect/>
          </a:stretch>
        </p:blipFill>
        <p:spPr bwMode="auto">
          <a:xfrm>
            <a:off x="609600" y="6134100"/>
            <a:ext cx="1447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5" descr="Dau_hoi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143000"/>
            <a:ext cx="1119176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Checklist-01-jun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2286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4745" fill="hold"/>
                                        <p:tgtEl>
                                          <p:spTgt spid="14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9"/>
                </p:tgtEl>
              </p:cMediaNode>
            </p:audio>
          </p:childTnLst>
        </p:cTn>
      </p:par>
    </p:tnLst>
    <p:bldLst>
      <p:bldP spid="1435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1" grpId="0" animBg="1"/>
      <p:bldP spid="14372" grpId="0" animBg="1"/>
      <p:bldP spid="14373" grpId="0" animBg="1"/>
      <p:bldP spid="58" grpId="0"/>
      <p:bldP spid="59" grpId="0"/>
      <p:bldP spid="60" grpId="0"/>
      <p:bldP spid="61" grpId="0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512362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CON CHĂM NGOAN, HỌC GIỎI</a:t>
            </a:r>
            <a:endParaRPr lang="en-US" sz="8000" b="1" spc="50" dirty="0">
              <a:ln w="11430">
                <a:solidFill>
                  <a:srgbClr val="0070C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0" y="0"/>
            <a:ext cx="857250" cy="1905000"/>
          </a:xfrm>
          <a:prstGeom prst="rect">
            <a:avLst/>
          </a:prstGeom>
          <a:noFill/>
        </p:spPr>
      </p:pic>
      <p:pic>
        <p:nvPicPr>
          <p:cNvPr id="4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4000500"/>
            <a:ext cx="857250" cy="2857500"/>
          </a:xfrm>
          <a:prstGeom prst="rect">
            <a:avLst/>
          </a:prstGeom>
          <a:noFill/>
        </p:spPr>
      </p:pic>
      <p:pic>
        <p:nvPicPr>
          <p:cNvPr id="5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2428875"/>
          </a:xfrm>
          <a:prstGeom prst="rect">
            <a:avLst/>
          </a:prstGeom>
          <a:noFill/>
        </p:spPr>
      </p:pic>
      <p:pic>
        <p:nvPicPr>
          <p:cNvPr id="6" name="Picture 15" descr="FF1E1E57665942E3A74FF221CEBC426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9800"/>
            <a:ext cx="685800" cy="2171700"/>
          </a:xfrm>
          <a:prstGeom prst="rect">
            <a:avLst/>
          </a:prstGeom>
          <a:noFill/>
        </p:spPr>
      </p:pic>
      <p:pic>
        <p:nvPicPr>
          <p:cNvPr id="7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0"/>
            <a:ext cx="857250" cy="1905000"/>
          </a:xfrm>
          <a:prstGeom prst="rect">
            <a:avLst/>
          </a:prstGeom>
          <a:noFill/>
        </p:spPr>
      </p:pic>
      <p:pic>
        <p:nvPicPr>
          <p:cNvPr id="8" name="Picture 15" descr="FF1E1E57665942E3A74FF221CEBC426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1828800"/>
            <a:ext cx="685800" cy="21717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454079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5"/>
          <p:cNvSpPr/>
          <p:nvPr/>
        </p:nvSpPr>
        <p:spPr>
          <a:xfrm>
            <a:off x="1371600" y="0"/>
            <a:ext cx="7772400" cy="18288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1: Em hãy quan sát hình và cho biết cách đặt tay khi gõ phím ở hàng phím dưới?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5626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38400" y="1998663"/>
            <a:ext cx="6172200" cy="3259137"/>
            <a:chOff x="1524000" y="3124200"/>
            <a:chExt cx="6324600" cy="3868737"/>
          </a:xfrm>
        </p:grpSpPr>
        <p:pic>
          <p:nvPicPr>
            <p:cNvPr id="12" name="Picture 23" descr="Spac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2400" y="4929187"/>
              <a:ext cx="1398588" cy="334963"/>
            </a:xfrm>
            <a:prstGeom prst="rect">
              <a:avLst/>
            </a:prstGeom>
            <a:noFill/>
          </p:spPr>
        </p:pic>
        <p:pic>
          <p:nvPicPr>
            <p:cNvPr id="13" name="Picture 4" descr="tayphai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59338" y="3673475"/>
              <a:ext cx="2989262" cy="3319462"/>
            </a:xfrm>
            <a:prstGeom prst="rect">
              <a:avLst/>
            </a:prstGeom>
            <a:noFill/>
          </p:spPr>
        </p:pic>
        <p:pic>
          <p:nvPicPr>
            <p:cNvPr id="14" name="Picture 5" descr="taytrai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3063" y="3722687"/>
              <a:ext cx="2743200" cy="3141663"/>
            </a:xfrm>
            <a:prstGeom prst="rect">
              <a:avLst/>
            </a:prstGeom>
            <a:noFill/>
          </p:spPr>
        </p:pic>
        <p:pic>
          <p:nvPicPr>
            <p:cNvPr id="15" name="Picture 6" descr="10 chu cai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24000" y="3124200"/>
              <a:ext cx="6248400" cy="577850"/>
            </a:xfrm>
            <a:prstGeom prst="rect">
              <a:avLst/>
            </a:prstGeom>
            <a:noFill/>
          </p:spPr>
        </p:pic>
        <p:pic>
          <p:nvPicPr>
            <p:cNvPr id="16" name="Picture 15" descr="taytrai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777" r="58333" b="75745"/>
            <a:stretch>
              <a:fillRect/>
            </a:stretch>
          </p:blipFill>
          <p:spPr bwMode="auto">
            <a:xfrm rot="21428255">
              <a:off x="2390775" y="3421159"/>
              <a:ext cx="334963" cy="838200"/>
            </a:xfrm>
            <a:prstGeom prst="rect">
              <a:avLst/>
            </a:prstGeom>
            <a:noFill/>
          </p:spPr>
        </p:pic>
        <p:pic>
          <p:nvPicPr>
            <p:cNvPr id="17" name="Picture 16" descr="taytrai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365" r="41666" b="75745"/>
            <a:stretch>
              <a:fillRect/>
            </a:stretch>
          </p:blipFill>
          <p:spPr bwMode="auto">
            <a:xfrm rot="200443">
              <a:off x="2898254" y="3438782"/>
              <a:ext cx="357187" cy="736600"/>
            </a:xfrm>
            <a:prstGeom prst="rect">
              <a:avLst/>
            </a:prstGeom>
            <a:noFill/>
          </p:spPr>
        </p:pic>
        <p:pic>
          <p:nvPicPr>
            <p:cNvPr id="18" name="Picture 17" descr="taytrai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333" t="2426" r="25000" b="71501"/>
            <a:stretch>
              <a:fillRect/>
            </a:stretch>
          </p:blipFill>
          <p:spPr bwMode="auto">
            <a:xfrm>
              <a:off x="3340100" y="3448050"/>
              <a:ext cx="393700" cy="819150"/>
            </a:xfrm>
            <a:prstGeom prst="rect">
              <a:avLst/>
            </a:prstGeom>
            <a:noFill/>
          </p:spPr>
        </p:pic>
        <p:pic>
          <p:nvPicPr>
            <p:cNvPr id="19" name="Picture 18" descr="taytrai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333" t="4851" r="72223" b="73320"/>
            <a:stretch>
              <a:fillRect/>
            </a:stretch>
          </p:blipFill>
          <p:spPr bwMode="auto">
            <a:xfrm rot="21296692">
              <a:off x="1799326" y="3489747"/>
              <a:ext cx="381000" cy="685800"/>
            </a:xfrm>
            <a:prstGeom prst="rect">
              <a:avLst/>
            </a:prstGeom>
            <a:noFill/>
          </p:spPr>
        </p:pic>
        <p:pic>
          <p:nvPicPr>
            <p:cNvPr id="20" name="Picture 19" descr="tayphai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826" r="13330" b="72453"/>
            <a:stretch>
              <a:fillRect/>
            </a:stretch>
          </p:blipFill>
          <p:spPr bwMode="auto">
            <a:xfrm rot="452046">
              <a:off x="7108229" y="3239523"/>
              <a:ext cx="442912" cy="1079500"/>
            </a:xfrm>
            <a:prstGeom prst="rect">
              <a:avLst/>
            </a:prstGeom>
            <a:noFill/>
          </p:spPr>
        </p:pic>
        <p:pic>
          <p:nvPicPr>
            <p:cNvPr id="21" name="Picture 20" descr="tayphai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081" r="34692" b="72453"/>
            <a:stretch>
              <a:fillRect/>
            </a:stretch>
          </p:blipFill>
          <p:spPr bwMode="auto">
            <a:xfrm rot="298701">
              <a:off x="6589636" y="3330546"/>
              <a:ext cx="257175" cy="850900"/>
            </a:xfrm>
            <a:prstGeom prst="rect">
              <a:avLst/>
            </a:prstGeom>
            <a:noFill/>
          </p:spPr>
        </p:pic>
        <p:pic>
          <p:nvPicPr>
            <p:cNvPr id="22" name="Picture 21" descr="tayphai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FFB"/>
                </a:clrFrom>
                <a:clrTo>
                  <a:srgbClr val="FEFFFB">
                    <a:alpha val="0"/>
                  </a:srgbClr>
                </a:clrTo>
              </a:clrChange>
            </a:blip>
            <a:srcRect l="40787" r="45731" b="76492"/>
            <a:stretch>
              <a:fillRect/>
            </a:stretch>
          </p:blipFill>
          <p:spPr bwMode="auto">
            <a:xfrm>
              <a:off x="6086475" y="3389312"/>
              <a:ext cx="347663" cy="877888"/>
            </a:xfrm>
            <a:prstGeom prst="rect">
              <a:avLst/>
            </a:prstGeom>
            <a:noFill/>
          </p:spPr>
        </p:pic>
        <p:pic>
          <p:nvPicPr>
            <p:cNvPr id="23" name="Picture 22" descr="tayphai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491" r="59215" b="72453"/>
            <a:stretch>
              <a:fillRect/>
            </a:stretch>
          </p:blipFill>
          <p:spPr bwMode="auto">
            <a:xfrm rot="21361651">
              <a:off x="5593815" y="3364899"/>
              <a:ext cx="381000" cy="914400"/>
            </a:xfrm>
            <a:prstGeom prst="rect">
              <a:avLst/>
            </a:prstGeom>
            <a:noFill/>
          </p:spPr>
        </p:pic>
      </p:grpSp>
      <p:pic>
        <p:nvPicPr>
          <p:cNvPr id="24" name="Picture 5" descr="dapan"/>
          <p:cNvPicPr>
            <a:picLocks noChangeAspect="1" noChangeArrowheads="1"/>
          </p:cNvPicPr>
          <p:nvPr/>
        </p:nvPicPr>
        <p:blipFill>
          <a:blip r:embed="rId10" cstate="print"/>
          <a:srcRect t="25000" b="25000"/>
          <a:stretch>
            <a:fillRect/>
          </a:stretch>
        </p:blipFill>
        <p:spPr bwMode="auto">
          <a:xfrm>
            <a:off x="0" y="59436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1" descr="tinhgio"/>
          <p:cNvPicPr>
            <a:picLocks noChangeAspect="1" noChangeArrowheads="1"/>
          </p:cNvPicPr>
          <p:nvPr/>
        </p:nvPicPr>
        <p:blipFill>
          <a:blip r:embed="rId11" cstate="print"/>
          <a:srcRect t="25000" b="25000"/>
          <a:stretch>
            <a:fillRect/>
          </a:stretch>
        </p:blipFill>
        <p:spPr bwMode="auto">
          <a:xfrm>
            <a:off x="0" y="4572000"/>
            <a:ext cx="1447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1" descr="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3429000"/>
            <a:ext cx="1219200" cy="1219200"/>
          </a:xfrm>
          <a:prstGeom prst="rect">
            <a:avLst/>
          </a:prstGeom>
          <a:noFill/>
        </p:spPr>
      </p:pic>
      <p:pic>
        <p:nvPicPr>
          <p:cNvPr id="28" name="Picture 22" descr="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3429000"/>
            <a:ext cx="1219200" cy="1219200"/>
          </a:xfrm>
          <a:prstGeom prst="rect">
            <a:avLst/>
          </a:prstGeom>
          <a:noFill/>
        </p:spPr>
      </p:pic>
      <p:pic>
        <p:nvPicPr>
          <p:cNvPr id="29" name="Picture 23" descr="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3429000"/>
            <a:ext cx="1219200" cy="1219200"/>
          </a:xfrm>
          <a:prstGeom prst="rect">
            <a:avLst/>
          </a:prstGeom>
          <a:noFill/>
        </p:spPr>
      </p:pic>
      <p:pic>
        <p:nvPicPr>
          <p:cNvPr id="30" name="Picture 24" descr="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3429000"/>
            <a:ext cx="1219200" cy="1219200"/>
          </a:xfrm>
          <a:prstGeom prst="rect">
            <a:avLst/>
          </a:prstGeom>
          <a:noFill/>
        </p:spPr>
      </p:pic>
      <p:pic>
        <p:nvPicPr>
          <p:cNvPr id="31" name="Picture 25" descr="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3429000"/>
            <a:ext cx="1219200" cy="1219200"/>
          </a:xfrm>
          <a:prstGeom prst="rect">
            <a:avLst/>
          </a:prstGeom>
          <a:noFill/>
        </p:spPr>
      </p:pic>
      <p:pic>
        <p:nvPicPr>
          <p:cNvPr id="32" name="Picture 26" descr="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" y="3429000"/>
            <a:ext cx="1219200" cy="1219200"/>
          </a:xfrm>
          <a:prstGeom prst="rect">
            <a:avLst/>
          </a:prstGeom>
          <a:noFill/>
        </p:spPr>
      </p:pic>
      <p:pic>
        <p:nvPicPr>
          <p:cNvPr id="33" name="Picture 27" descr="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2400" y="3429000"/>
            <a:ext cx="1219200" cy="1219200"/>
          </a:xfrm>
          <a:prstGeom prst="rect">
            <a:avLst/>
          </a:prstGeom>
          <a:noFill/>
        </p:spPr>
      </p:pic>
      <p:pic>
        <p:nvPicPr>
          <p:cNvPr id="34" name="Picture 28" descr="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2400" y="3429000"/>
            <a:ext cx="1219200" cy="1219200"/>
          </a:xfrm>
          <a:prstGeom prst="rect">
            <a:avLst/>
          </a:prstGeom>
          <a:noFill/>
        </p:spPr>
      </p:pic>
      <p:pic>
        <p:nvPicPr>
          <p:cNvPr id="35" name="Picture 29" descr="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2400" y="3429000"/>
            <a:ext cx="1219200" cy="1219200"/>
          </a:xfrm>
          <a:prstGeom prst="rect">
            <a:avLst/>
          </a:prstGeom>
          <a:noFill/>
        </p:spPr>
      </p:pic>
      <p:pic>
        <p:nvPicPr>
          <p:cNvPr id="36" name="Picture 30" descr="9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2400" y="3429000"/>
            <a:ext cx="1219200" cy="1219200"/>
          </a:xfrm>
          <a:prstGeom prst="rect">
            <a:avLst/>
          </a:prstGeom>
          <a:noFill/>
        </p:spPr>
      </p:pic>
      <p:pic>
        <p:nvPicPr>
          <p:cNvPr id="37" name="Picture 31" descr="1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52400" y="3429000"/>
            <a:ext cx="1219200" cy="1219200"/>
          </a:xfrm>
          <a:prstGeom prst="rect">
            <a:avLst/>
          </a:prstGeom>
          <a:noFill/>
        </p:spPr>
      </p:pic>
      <p:pic>
        <p:nvPicPr>
          <p:cNvPr id="38" name="Picture 32" descr="1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52400" y="3429000"/>
            <a:ext cx="1219200" cy="1219200"/>
          </a:xfrm>
          <a:prstGeom prst="rect">
            <a:avLst/>
          </a:prstGeom>
          <a:noFill/>
        </p:spPr>
      </p:pic>
      <p:pic>
        <p:nvPicPr>
          <p:cNvPr id="39" name="Picture 33" descr="1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52400" y="3429000"/>
            <a:ext cx="1219200" cy="1219200"/>
          </a:xfrm>
          <a:prstGeom prst="rect">
            <a:avLst/>
          </a:prstGeom>
          <a:noFill/>
        </p:spPr>
      </p:pic>
      <p:pic>
        <p:nvPicPr>
          <p:cNvPr id="40" name="Picture 34" descr="1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52400" y="3429000"/>
            <a:ext cx="1219200" cy="1219200"/>
          </a:xfrm>
          <a:prstGeom prst="rect">
            <a:avLst/>
          </a:prstGeom>
          <a:noFill/>
        </p:spPr>
      </p:pic>
      <p:pic>
        <p:nvPicPr>
          <p:cNvPr id="41" name="Picture 35" descr="14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52400" y="3429000"/>
            <a:ext cx="1219200" cy="1219200"/>
          </a:xfrm>
          <a:prstGeom prst="rect">
            <a:avLst/>
          </a:prstGeom>
          <a:noFill/>
        </p:spPr>
      </p:pic>
      <p:pic>
        <p:nvPicPr>
          <p:cNvPr id="42" name="Picture 36" descr="15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52400" y="34290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8" presetClass="exit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8" presetClass="exit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8" presetClass="exit" presetSubtype="9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8" presetClass="exit" presetSubtype="9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8" presetClass="exit" presetSubtype="9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8" presetClass="exit" presetSubtype="9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8" presetClass="exit" presetSubtype="9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8" presetClass="exit" presetSubtype="9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8" presetClass="exit" presetSubtype="9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8" presetClass="exit" presetSubtype="9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8" presetClass="exit" presetSubtype="9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8" presetClass="exit" presetSubtype="9" fill="hold" nodeType="withEffect">
                                  <p:stCondLst>
                                    <p:cond delay="117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8" presetClass="exit" presetSubtype="9" fill="hold" nodeType="withEffect">
                                  <p:stCondLst>
                                    <p:cond delay="127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8" presetClass="exit" presetSubtype="9" fill="hold" nodeType="withEffect">
                                  <p:stCondLst>
                                    <p:cond delay="137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8" presetClass="exit" presetSubtype="9" fill="hold" nodeType="withEffect">
                                  <p:stCondLst>
                                    <p:cond delay="147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" presetClass="exit" presetSubtype="4" fill="hold" nodeType="withEffect">
                                  <p:stCondLst>
                                    <p:cond delay="15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0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62432"/>
            <a:ext cx="6820296" cy="30811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010400" y="2895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3505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4114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4796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1181496" y="4767432"/>
            <a:ext cx="4419600" cy="533400"/>
          </a:xfrm>
          <a:prstGeom prst="rect">
            <a:avLst/>
          </a:prstGeom>
          <a:noFill/>
          <a:ln w="57150">
            <a:solidFill>
              <a:srgbClr val="00206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800496" y="3548232"/>
            <a:ext cx="5334000" cy="533400"/>
          </a:xfrm>
          <a:prstGeom prst="rect">
            <a:avLst/>
          </a:prstGeom>
          <a:noFill/>
          <a:ln w="57150">
            <a:solidFill>
              <a:srgbClr val="00206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571896" y="2938632"/>
            <a:ext cx="4495800" cy="533400"/>
          </a:xfrm>
          <a:prstGeom prst="rect">
            <a:avLst/>
          </a:prstGeom>
          <a:noFill/>
          <a:ln w="57150">
            <a:solidFill>
              <a:srgbClr val="FF0066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952896" y="4157832"/>
            <a:ext cx="4876800" cy="533400"/>
          </a:xfrm>
          <a:prstGeom prst="rect">
            <a:avLst/>
          </a:prstGeom>
          <a:noFill/>
          <a:ln w="57150">
            <a:solidFill>
              <a:srgbClr val="002060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" y="60960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0" y="298460"/>
            <a:ext cx="91440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1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4:</a:t>
            </a:r>
          </a:p>
          <a:p>
            <a:pPr algn="ctr"/>
            <a:r>
              <a:rPr lang="en-US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1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85800" y="3276600"/>
            <a:ext cx="7162800" cy="914400"/>
            <a:chOff x="457200" y="4267200"/>
            <a:chExt cx="7162800" cy="914400"/>
          </a:xfrm>
        </p:grpSpPr>
        <p:grpSp>
          <p:nvGrpSpPr>
            <p:cNvPr id="35" name="Group 12"/>
            <p:cNvGrpSpPr/>
            <p:nvPr/>
          </p:nvGrpSpPr>
          <p:grpSpPr>
            <a:xfrm>
              <a:off x="457200" y="4267200"/>
              <a:ext cx="990600" cy="914400"/>
              <a:chOff x="457200" y="4267200"/>
              <a:chExt cx="990600" cy="9144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57200" y="4267200"/>
                <a:ext cx="990600" cy="9144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62000" y="43434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752600" y="4444425"/>
              <a:ext cx="586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Tập gõ với phần mềm Mario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5800" y="2209800"/>
            <a:ext cx="4267200" cy="838200"/>
            <a:chOff x="457200" y="1752600"/>
            <a:chExt cx="4267200" cy="914400"/>
          </a:xfrm>
        </p:grpSpPr>
        <p:grpSp>
          <p:nvGrpSpPr>
            <p:cNvPr id="40" name="Group 3"/>
            <p:cNvGrpSpPr/>
            <p:nvPr/>
          </p:nvGrpSpPr>
          <p:grpSpPr>
            <a:xfrm>
              <a:off x="457200" y="1752600"/>
              <a:ext cx="990600" cy="914400"/>
              <a:chOff x="457200" y="2895600"/>
              <a:chExt cx="990600" cy="9144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57200" y="2895600"/>
                <a:ext cx="990600" cy="9144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62000" y="29718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TextBox 40">
              <a:hlinkClick r:id="rId4" action="ppaction://hlinksldjump"/>
            </p:cNvPr>
            <p:cNvSpPr txBox="1"/>
            <p:nvPr/>
          </p:nvSpPr>
          <p:spPr>
            <a:xfrm>
              <a:off x="1752600" y="1981200"/>
              <a:ext cx="2971800" cy="637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hlinkClick r:id="rId5" action="ppaction://hlinksldjump"/>
                </a:rPr>
                <a:t>C</a:t>
              </a:r>
              <a:r>
                <a:rPr lang="vi-VN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hlinkClick r:id="rId5" action="ppaction://hlinksldjump"/>
                </a:rPr>
                <a:t>ách gõ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828800" y="30480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Cách đặt tay trên bàn phím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Cách gõ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446609" y="4495800"/>
            <a:ext cx="3811191" cy="808532"/>
            <a:chOff x="1370409" y="4724400"/>
            <a:chExt cx="3811191" cy="808532"/>
          </a:xfrm>
        </p:grpSpPr>
        <p:sp>
          <p:nvSpPr>
            <p:cNvPr id="46" name="TextBox 45"/>
            <p:cNvSpPr txBox="1"/>
            <p:nvPr/>
          </p:nvSpPr>
          <p:spPr>
            <a:xfrm>
              <a:off x="2667000" y="472440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Down Arrow 46"/>
            <p:cNvSpPr/>
            <p:nvPr/>
          </p:nvSpPr>
          <p:spPr>
            <a:xfrm rot="16200000">
              <a:off x="1614439" y="4480370"/>
              <a:ext cx="808532" cy="1296591"/>
            </a:xfrm>
            <a:prstGeom prst="downArrow">
              <a:avLst>
                <a:gd name="adj1" fmla="val 50000"/>
                <a:gd name="adj2" fmla="val 54816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9" grpId="0" animBg="1"/>
      <p:bldP spid="19" grpId="1" animBg="1"/>
      <p:bldP spid="19" grpId="2" animBg="1"/>
      <p:bldP spid="21" grpId="0"/>
      <p:bldP spid="21" grpId="1"/>
      <p:bldP spid="22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51152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1295400"/>
            <a:ext cx="4267200" cy="838200"/>
            <a:chOff x="457200" y="1752600"/>
            <a:chExt cx="4267200" cy="914400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1752600"/>
              <a:ext cx="990600" cy="914400"/>
              <a:chOff x="457200" y="2895600"/>
              <a:chExt cx="990600" cy="9144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57200" y="2895600"/>
                <a:ext cx="990600" cy="9144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62000" y="29718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TextBox 6">
              <a:hlinkClick r:id="rId3" action="ppaction://hlinksldjump"/>
            </p:cNvPr>
            <p:cNvSpPr txBox="1"/>
            <p:nvPr/>
          </p:nvSpPr>
          <p:spPr>
            <a:xfrm>
              <a:off x="1752600" y="1981200"/>
              <a:ext cx="2971800" cy="637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vi-VN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ách gõ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Cloud 8"/>
          <p:cNvSpPr/>
          <p:nvPr/>
        </p:nvSpPr>
        <p:spPr>
          <a:xfrm>
            <a:off x="4038600" y="2819400"/>
            <a:ext cx="5105400" cy="1524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21336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a)  Cách đặt tay trên bàn phím: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4790182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pic>
        <p:nvPicPr>
          <p:cNvPr id="13" name="Picture 12" descr="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743200"/>
            <a:ext cx="1143000" cy="138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ViÕt vë 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67000"/>
            <a:ext cx="1752600" cy="97155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3352800" y="3810000"/>
            <a:ext cx="5486400" cy="2819400"/>
            <a:chOff x="1524000" y="3124200"/>
            <a:chExt cx="6324600" cy="3868737"/>
          </a:xfrm>
        </p:grpSpPr>
        <p:pic>
          <p:nvPicPr>
            <p:cNvPr id="16" name="Picture 23" descr="Spac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2400" y="4929187"/>
              <a:ext cx="1398588" cy="334963"/>
            </a:xfrm>
            <a:prstGeom prst="rect">
              <a:avLst/>
            </a:prstGeom>
            <a:noFill/>
          </p:spPr>
        </p:pic>
        <p:pic>
          <p:nvPicPr>
            <p:cNvPr id="17" name="Picture 16" descr="tayphai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59338" y="3673475"/>
              <a:ext cx="2989262" cy="3319462"/>
            </a:xfrm>
            <a:prstGeom prst="rect">
              <a:avLst/>
            </a:prstGeom>
            <a:noFill/>
          </p:spPr>
        </p:pic>
        <p:pic>
          <p:nvPicPr>
            <p:cNvPr id="18" name="Picture 17" descr="taytrai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3063" y="3722687"/>
              <a:ext cx="2743200" cy="3141663"/>
            </a:xfrm>
            <a:prstGeom prst="rect">
              <a:avLst/>
            </a:prstGeom>
            <a:noFill/>
          </p:spPr>
        </p:pic>
        <p:pic>
          <p:nvPicPr>
            <p:cNvPr id="19" name="Picture 18" descr="10 chu cai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24000" y="3124200"/>
              <a:ext cx="6248400" cy="577850"/>
            </a:xfrm>
            <a:prstGeom prst="rect">
              <a:avLst/>
            </a:prstGeom>
            <a:noFill/>
          </p:spPr>
        </p:pic>
        <p:pic>
          <p:nvPicPr>
            <p:cNvPr id="20" name="Picture 19" descr="taytrai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777" r="58333" b="75745"/>
            <a:stretch>
              <a:fillRect/>
            </a:stretch>
          </p:blipFill>
          <p:spPr bwMode="auto">
            <a:xfrm rot="21428255">
              <a:off x="2390775" y="3421159"/>
              <a:ext cx="334963" cy="838200"/>
            </a:xfrm>
            <a:prstGeom prst="rect">
              <a:avLst/>
            </a:prstGeom>
            <a:noFill/>
          </p:spPr>
        </p:pic>
        <p:pic>
          <p:nvPicPr>
            <p:cNvPr id="21" name="Picture 20" descr="taytrai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365" r="41666" b="75745"/>
            <a:stretch>
              <a:fillRect/>
            </a:stretch>
          </p:blipFill>
          <p:spPr bwMode="auto">
            <a:xfrm rot="200443">
              <a:off x="2898254" y="3438782"/>
              <a:ext cx="357187" cy="736600"/>
            </a:xfrm>
            <a:prstGeom prst="rect">
              <a:avLst/>
            </a:prstGeom>
            <a:noFill/>
          </p:spPr>
        </p:pic>
        <p:pic>
          <p:nvPicPr>
            <p:cNvPr id="22" name="Picture 21" descr="taytrai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333" t="2426" r="25000" b="71501"/>
            <a:stretch>
              <a:fillRect/>
            </a:stretch>
          </p:blipFill>
          <p:spPr bwMode="auto">
            <a:xfrm>
              <a:off x="3340100" y="3448050"/>
              <a:ext cx="393700" cy="819150"/>
            </a:xfrm>
            <a:prstGeom prst="rect">
              <a:avLst/>
            </a:prstGeom>
            <a:noFill/>
          </p:spPr>
        </p:pic>
        <p:pic>
          <p:nvPicPr>
            <p:cNvPr id="23" name="Picture 22" descr="taytrai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333" t="4851" r="72223" b="73320"/>
            <a:stretch>
              <a:fillRect/>
            </a:stretch>
          </p:blipFill>
          <p:spPr bwMode="auto">
            <a:xfrm rot="21296692">
              <a:off x="1799326" y="3489747"/>
              <a:ext cx="381000" cy="685800"/>
            </a:xfrm>
            <a:prstGeom prst="rect">
              <a:avLst/>
            </a:prstGeom>
            <a:noFill/>
          </p:spPr>
        </p:pic>
        <p:pic>
          <p:nvPicPr>
            <p:cNvPr id="24" name="Picture 23" descr="tayphai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826" r="13330" b="72453"/>
            <a:stretch>
              <a:fillRect/>
            </a:stretch>
          </p:blipFill>
          <p:spPr bwMode="auto">
            <a:xfrm rot="452046">
              <a:off x="7108229" y="3239523"/>
              <a:ext cx="442912" cy="1079500"/>
            </a:xfrm>
            <a:prstGeom prst="rect">
              <a:avLst/>
            </a:prstGeom>
            <a:noFill/>
          </p:spPr>
        </p:pic>
        <p:pic>
          <p:nvPicPr>
            <p:cNvPr id="25" name="Picture 24" descr="tayphai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081" r="34692" b="72453"/>
            <a:stretch>
              <a:fillRect/>
            </a:stretch>
          </p:blipFill>
          <p:spPr bwMode="auto">
            <a:xfrm rot="298701">
              <a:off x="6589636" y="3330546"/>
              <a:ext cx="257175" cy="850900"/>
            </a:xfrm>
            <a:prstGeom prst="rect">
              <a:avLst/>
            </a:prstGeom>
            <a:noFill/>
          </p:spPr>
        </p:pic>
        <p:pic>
          <p:nvPicPr>
            <p:cNvPr id="26" name="Picture 25" descr="tayphai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FFB"/>
                </a:clrFrom>
                <a:clrTo>
                  <a:srgbClr val="FEFFFB">
                    <a:alpha val="0"/>
                  </a:srgbClr>
                </a:clrTo>
              </a:clrChange>
            </a:blip>
            <a:srcRect l="40787" r="45731" b="76492"/>
            <a:stretch>
              <a:fillRect/>
            </a:stretch>
          </p:blipFill>
          <p:spPr bwMode="auto">
            <a:xfrm>
              <a:off x="6086475" y="3389312"/>
              <a:ext cx="347663" cy="877888"/>
            </a:xfrm>
            <a:prstGeom prst="rect">
              <a:avLst/>
            </a:prstGeom>
            <a:noFill/>
          </p:spPr>
        </p:pic>
        <p:pic>
          <p:nvPicPr>
            <p:cNvPr id="27" name="Picture 26" descr="tayphai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491" r="59215" b="72453"/>
            <a:stretch>
              <a:fillRect/>
            </a:stretch>
          </p:blipFill>
          <p:spPr bwMode="auto">
            <a:xfrm rot="21361651">
              <a:off x="5593815" y="3364899"/>
              <a:ext cx="381000" cy="914400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0" y="37338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257800" y="3200400"/>
            <a:ext cx="1600200" cy="685800"/>
            <a:chOff x="304800" y="5562600"/>
            <a:chExt cx="2286000" cy="685800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304800" y="5562600"/>
              <a:ext cx="1066800" cy="6096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71600" y="5562600"/>
              <a:ext cx="1219200" cy="6858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9" descr="dandelions_butterfly_hb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91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0999E-6 L -0.00416 -0.33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66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2" grpId="0"/>
      <p:bldP spid="12" grpId="1"/>
      <p:bldP spid="28" grpId="0"/>
      <p:bldP spid="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057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b) Cách gõ: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191000" y="1752600"/>
            <a:ext cx="4876800" cy="1524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37737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1295400"/>
            <a:ext cx="4267200" cy="838200"/>
            <a:chOff x="457200" y="1752600"/>
            <a:chExt cx="4267200" cy="914400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" y="1752600"/>
              <a:ext cx="990600" cy="914400"/>
              <a:chOff x="457200" y="2895600"/>
              <a:chExt cx="990600" cy="9144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57200" y="2895600"/>
                <a:ext cx="990600" cy="9144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62000" y="297180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TextBox 7">
              <a:hlinkClick r:id="rId2" action="ppaction://hlinksldjump"/>
            </p:cNvPr>
            <p:cNvSpPr txBox="1"/>
            <p:nvPr/>
          </p:nvSpPr>
          <p:spPr>
            <a:xfrm>
              <a:off x="1752600" y="1981200"/>
              <a:ext cx="2971800" cy="637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vi-VN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ách gõ</a:t>
              </a:r>
              <a:endPara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3975944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- Mỗi ngón tay sẽ vươn lên để gõ các phím ở hàng số.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+Chú ý: Sau khi gõ xong một phím, phải đưa ngón tay trở lại phím xuất phát ở hàng cơ sở.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828800"/>
            <a:ext cx="1143000" cy="138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ViÕt vë 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57450"/>
            <a:ext cx="1752600" cy="97155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4509E-6 L -3.33333E-6 -0.1521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HIM 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2400" y="1149382"/>
            <a:ext cx="495300" cy="495300"/>
          </a:xfrm>
          <a:prstGeom prst="rect">
            <a:avLst/>
          </a:prstGeom>
          <a:noFill/>
        </p:spPr>
      </p:pic>
      <p:pic>
        <p:nvPicPr>
          <p:cNvPr id="67587" name="Picture 3" descr="PHIM S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2400" y="1670082"/>
            <a:ext cx="476250" cy="457200"/>
          </a:xfrm>
          <a:prstGeom prst="rect">
            <a:avLst/>
          </a:prstGeom>
          <a:noFill/>
        </p:spPr>
      </p:pic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536700" y="1174782"/>
            <a:ext cx="457200" cy="457200"/>
          </a:xfrm>
          <a:prstGeom prst="bevel">
            <a:avLst>
              <a:gd name="adj" fmla="val 12500"/>
            </a:avLst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latin typeface="Arial" charset="0"/>
              </a:rPr>
              <a:t>1</a:t>
            </a: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2006600" y="1174782"/>
            <a:ext cx="457200" cy="457200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latin typeface=".VnTimeH" pitchFamily="34" charset="0"/>
              </a:rPr>
              <a:t>2</a:t>
            </a: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2463800" y="1162082"/>
            <a:ext cx="457200" cy="457200"/>
          </a:xfrm>
          <a:prstGeom prst="bevel">
            <a:avLst>
              <a:gd name="adj" fmla="val 12500"/>
            </a:avLst>
          </a:prstGeom>
          <a:solidFill>
            <a:srgbClr val="33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.VnTime" pitchFamily="34" charset="0"/>
              </a:rPr>
              <a:t>3</a:t>
            </a: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921000" y="1162082"/>
            <a:ext cx="457200" cy="45720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</a:rPr>
              <a:t>4</a:t>
            </a:r>
          </a:p>
        </p:txBody>
      </p:sp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3365500" y="1162082"/>
            <a:ext cx="457200" cy="45720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" pitchFamily="34" charset="0"/>
              </a:rPr>
              <a:t>5</a:t>
            </a:r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 flipH="1">
            <a:off x="4673600" y="1162082"/>
            <a:ext cx="457200" cy="4572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latin typeface="Arial" charset="0"/>
              </a:rPr>
              <a:t>6</a:t>
            </a:r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 flipH="1">
            <a:off x="5130800" y="1162082"/>
            <a:ext cx="457200" cy="4572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7</a:t>
            </a:r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 flipH="1">
            <a:off x="5588000" y="1162082"/>
            <a:ext cx="457200" cy="457200"/>
          </a:xfrm>
          <a:prstGeom prst="bevel">
            <a:avLst>
              <a:gd name="adj" fmla="val 12500"/>
            </a:avLst>
          </a:prstGeom>
          <a:solidFill>
            <a:srgbClr val="3333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8</a:t>
            </a:r>
          </a:p>
        </p:txBody>
      </p:sp>
      <p:sp>
        <p:nvSpPr>
          <p:cNvPr id="67596" name="AutoShape 12"/>
          <p:cNvSpPr>
            <a:spLocks noChangeArrowheads="1"/>
          </p:cNvSpPr>
          <p:nvPr/>
        </p:nvSpPr>
        <p:spPr bwMode="auto">
          <a:xfrm flipH="1">
            <a:off x="6045200" y="1162082"/>
            <a:ext cx="457200" cy="4572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</a:rPr>
              <a:t>9</a:t>
            </a: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3149600" y="2965482"/>
            <a:ext cx="2209800" cy="381000"/>
          </a:xfrm>
          <a:prstGeom prst="bevel">
            <a:avLst>
              <a:gd name="adj" fmla="val 12500"/>
            </a:avLst>
          </a:prstGeom>
          <a:solidFill>
            <a:srgbClr val="FF9900">
              <a:alpha val="98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>
            <a:off x="1549400" y="1670082"/>
            <a:ext cx="457200" cy="457200"/>
          </a:xfrm>
          <a:prstGeom prst="bevel">
            <a:avLst>
              <a:gd name="adj" fmla="val 12500"/>
            </a:avLst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A</a:t>
            </a:r>
          </a:p>
        </p:txBody>
      </p:sp>
      <p:sp>
        <p:nvSpPr>
          <p:cNvPr id="67599" name="AutoShape 15"/>
          <p:cNvSpPr>
            <a:spLocks noChangeArrowheads="1"/>
          </p:cNvSpPr>
          <p:nvPr/>
        </p:nvSpPr>
        <p:spPr bwMode="auto">
          <a:xfrm>
            <a:off x="2006600" y="1670082"/>
            <a:ext cx="457200" cy="457200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S</a:t>
            </a:r>
          </a:p>
        </p:txBody>
      </p:sp>
      <p:sp>
        <p:nvSpPr>
          <p:cNvPr id="67600" name="AutoShape 16"/>
          <p:cNvSpPr>
            <a:spLocks noChangeArrowheads="1"/>
          </p:cNvSpPr>
          <p:nvPr/>
        </p:nvSpPr>
        <p:spPr bwMode="auto">
          <a:xfrm>
            <a:off x="2463800" y="1670082"/>
            <a:ext cx="457200" cy="457200"/>
          </a:xfrm>
          <a:prstGeom prst="bevel">
            <a:avLst>
              <a:gd name="adj" fmla="val 12500"/>
            </a:avLst>
          </a:prstGeom>
          <a:solidFill>
            <a:srgbClr val="33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D</a:t>
            </a: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2921000" y="1670082"/>
            <a:ext cx="457200" cy="45720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F</a:t>
            </a:r>
          </a:p>
        </p:txBody>
      </p:sp>
      <p:sp>
        <p:nvSpPr>
          <p:cNvPr id="67602" name="AutoShape 18"/>
          <p:cNvSpPr>
            <a:spLocks noChangeArrowheads="1"/>
          </p:cNvSpPr>
          <p:nvPr/>
        </p:nvSpPr>
        <p:spPr bwMode="auto">
          <a:xfrm>
            <a:off x="3378200" y="1670082"/>
            <a:ext cx="457200" cy="45720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G</a:t>
            </a:r>
          </a:p>
        </p:txBody>
      </p:sp>
      <p:pic>
        <p:nvPicPr>
          <p:cNvPr id="67603" name="Picture 19" descr="taytra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7000" y="1881220"/>
            <a:ext cx="2667000" cy="3141662"/>
          </a:xfrm>
          <a:prstGeom prst="rect">
            <a:avLst/>
          </a:prstGeom>
          <a:noFill/>
        </p:spPr>
      </p:pic>
      <p:sp>
        <p:nvSpPr>
          <p:cNvPr id="67604" name="AutoShape 20"/>
          <p:cNvSpPr>
            <a:spLocks noChangeArrowheads="1"/>
          </p:cNvSpPr>
          <p:nvPr/>
        </p:nvSpPr>
        <p:spPr bwMode="auto">
          <a:xfrm flipH="1">
            <a:off x="4673600" y="1670082"/>
            <a:ext cx="457200" cy="4572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H</a:t>
            </a:r>
          </a:p>
        </p:txBody>
      </p:sp>
      <p:sp>
        <p:nvSpPr>
          <p:cNvPr id="67605" name="AutoShape 21"/>
          <p:cNvSpPr>
            <a:spLocks noChangeArrowheads="1"/>
          </p:cNvSpPr>
          <p:nvPr/>
        </p:nvSpPr>
        <p:spPr bwMode="auto">
          <a:xfrm flipH="1">
            <a:off x="5130800" y="1670082"/>
            <a:ext cx="457200" cy="457200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J</a:t>
            </a:r>
          </a:p>
        </p:txBody>
      </p:sp>
      <p:sp>
        <p:nvSpPr>
          <p:cNvPr id="67606" name="AutoShape 22"/>
          <p:cNvSpPr>
            <a:spLocks noChangeArrowheads="1"/>
          </p:cNvSpPr>
          <p:nvPr/>
        </p:nvSpPr>
        <p:spPr bwMode="auto">
          <a:xfrm flipH="1">
            <a:off x="5588000" y="1670082"/>
            <a:ext cx="457200" cy="457200"/>
          </a:xfrm>
          <a:prstGeom prst="bevel">
            <a:avLst>
              <a:gd name="adj" fmla="val 12500"/>
            </a:avLst>
          </a:prstGeom>
          <a:solidFill>
            <a:srgbClr val="3333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K</a:t>
            </a:r>
          </a:p>
        </p:txBody>
      </p:sp>
      <p:sp>
        <p:nvSpPr>
          <p:cNvPr id="67607" name="AutoShape 23"/>
          <p:cNvSpPr>
            <a:spLocks noChangeArrowheads="1"/>
          </p:cNvSpPr>
          <p:nvPr/>
        </p:nvSpPr>
        <p:spPr bwMode="auto">
          <a:xfrm flipH="1">
            <a:off x="6045200" y="1670082"/>
            <a:ext cx="457200" cy="4572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L</a:t>
            </a:r>
          </a:p>
        </p:txBody>
      </p:sp>
      <p:pic>
        <p:nvPicPr>
          <p:cNvPr id="67608" name="Picture 24" descr="tayphai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752600"/>
            <a:ext cx="2989262" cy="3319463"/>
          </a:xfrm>
          <a:prstGeom prst="rect">
            <a:avLst/>
          </a:prstGeom>
          <a:noFill/>
        </p:spPr>
      </p:pic>
      <p:pic>
        <p:nvPicPr>
          <p:cNvPr id="67609" name="Picture 25" descr="taytra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4851" r="72223" b="73320"/>
          <a:stretch>
            <a:fillRect/>
          </a:stretch>
        </p:blipFill>
        <p:spPr bwMode="auto">
          <a:xfrm rot="-242373">
            <a:off x="1606550" y="1401795"/>
            <a:ext cx="481013" cy="1487487"/>
          </a:xfrm>
          <a:prstGeom prst="rect">
            <a:avLst/>
          </a:prstGeom>
          <a:noFill/>
        </p:spPr>
      </p:pic>
      <p:pic>
        <p:nvPicPr>
          <p:cNvPr id="67610" name="Picture 26" descr="taytra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77" r="58333" b="75745"/>
          <a:stretch>
            <a:fillRect/>
          </a:stretch>
        </p:blipFill>
        <p:spPr bwMode="auto">
          <a:xfrm rot="-372555">
            <a:off x="2076450" y="1390682"/>
            <a:ext cx="369888" cy="1422400"/>
          </a:xfrm>
          <a:prstGeom prst="rect">
            <a:avLst/>
          </a:prstGeom>
          <a:noFill/>
        </p:spPr>
      </p:pic>
      <p:pic>
        <p:nvPicPr>
          <p:cNvPr id="67611" name="Picture 27" descr="taytra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365" r="41666" b="75745"/>
          <a:stretch>
            <a:fillRect/>
          </a:stretch>
        </p:blipFill>
        <p:spPr bwMode="auto">
          <a:xfrm>
            <a:off x="2540000" y="1479582"/>
            <a:ext cx="377825" cy="1333500"/>
          </a:xfrm>
          <a:prstGeom prst="rect">
            <a:avLst/>
          </a:prstGeom>
          <a:noFill/>
        </p:spPr>
      </p:pic>
      <p:pic>
        <p:nvPicPr>
          <p:cNvPr id="67612" name="Picture 28" descr="taytra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333" t="2426" r="25000" b="71501"/>
          <a:stretch>
            <a:fillRect/>
          </a:stretch>
        </p:blipFill>
        <p:spPr bwMode="auto">
          <a:xfrm>
            <a:off x="2895600" y="1479582"/>
            <a:ext cx="488950" cy="1333500"/>
          </a:xfrm>
          <a:prstGeom prst="rect">
            <a:avLst/>
          </a:prstGeom>
          <a:noFill/>
        </p:spPr>
      </p:pic>
      <p:pic>
        <p:nvPicPr>
          <p:cNvPr id="67613" name="Picture 29" descr="taytra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333" t="2426" r="25000" b="71501"/>
          <a:stretch>
            <a:fillRect/>
          </a:stretch>
        </p:blipFill>
        <p:spPr bwMode="auto">
          <a:xfrm rot="930534">
            <a:off x="3095677" y="1348895"/>
            <a:ext cx="469900" cy="1560513"/>
          </a:xfrm>
          <a:prstGeom prst="rect">
            <a:avLst/>
          </a:prstGeom>
          <a:noFill/>
        </p:spPr>
      </p:pic>
      <p:pic>
        <p:nvPicPr>
          <p:cNvPr id="67614" name="Picture 30" descr="tayphai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91" r="59215" b="72453"/>
          <a:stretch>
            <a:fillRect/>
          </a:stretch>
        </p:blipFill>
        <p:spPr bwMode="auto">
          <a:xfrm rot="-687622">
            <a:off x="5041178" y="1247550"/>
            <a:ext cx="444500" cy="1585912"/>
          </a:xfrm>
          <a:prstGeom prst="rect">
            <a:avLst/>
          </a:prstGeom>
          <a:noFill/>
        </p:spPr>
      </p:pic>
      <p:pic>
        <p:nvPicPr>
          <p:cNvPr id="67615" name="Picture 31" descr="tayphai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91" r="59215" b="72453"/>
          <a:stretch>
            <a:fillRect/>
          </a:stretch>
        </p:blipFill>
        <p:spPr bwMode="auto">
          <a:xfrm rot="180927">
            <a:off x="5212603" y="1201803"/>
            <a:ext cx="461963" cy="1549400"/>
          </a:xfrm>
          <a:prstGeom prst="rect">
            <a:avLst/>
          </a:prstGeom>
          <a:noFill/>
        </p:spPr>
      </p:pic>
      <p:pic>
        <p:nvPicPr>
          <p:cNvPr id="67616" name="Picture 32" descr="tayphai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 l="40787" r="45731" b="76492"/>
          <a:stretch>
            <a:fillRect/>
          </a:stretch>
        </p:blipFill>
        <p:spPr bwMode="auto">
          <a:xfrm>
            <a:off x="5662613" y="1441482"/>
            <a:ext cx="382587" cy="1258888"/>
          </a:xfrm>
          <a:prstGeom prst="rect">
            <a:avLst/>
          </a:prstGeom>
          <a:noFill/>
        </p:spPr>
      </p:pic>
      <p:pic>
        <p:nvPicPr>
          <p:cNvPr id="67617" name="Picture 33" descr="tayphai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81" r="34692" b="72453"/>
          <a:stretch>
            <a:fillRect/>
          </a:stretch>
        </p:blipFill>
        <p:spPr bwMode="auto">
          <a:xfrm>
            <a:off x="6057900" y="1362107"/>
            <a:ext cx="341313" cy="1374775"/>
          </a:xfrm>
          <a:prstGeom prst="rect">
            <a:avLst/>
          </a:prstGeom>
          <a:noFill/>
        </p:spPr>
      </p:pic>
      <p:pic>
        <p:nvPicPr>
          <p:cNvPr id="67618" name="Picture 34" descr="tayphai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826" r="13330" b="72453"/>
          <a:stretch>
            <a:fillRect/>
          </a:stretch>
        </p:blipFill>
        <p:spPr bwMode="auto">
          <a:xfrm rot="267739">
            <a:off x="6489700" y="1085882"/>
            <a:ext cx="558800" cy="1752600"/>
          </a:xfrm>
          <a:prstGeom prst="rect">
            <a:avLst/>
          </a:prstGeom>
          <a:noFill/>
        </p:spPr>
      </p:pic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4545729" y="134938"/>
            <a:ext cx="240211" cy="36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endParaRPr lang="en-US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00200" y="152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Quan sát cách gõ: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28" descr="Frames PPT 0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6543675" y="-523875"/>
            <a:ext cx="857250" cy="1905000"/>
          </a:xfrm>
          <a:prstGeom prst="rect">
            <a:avLst/>
          </a:prstGeom>
          <a:noFill/>
        </p:spPr>
      </p:pic>
      <p:sp>
        <p:nvSpPr>
          <p:cNvPr id="40" name="Right Arrow 39">
            <a:hlinkClick r:id="rId9" action="ppaction://hlinksldjump"/>
          </p:cNvPr>
          <p:cNvSpPr/>
          <p:nvPr/>
        </p:nvSpPr>
        <p:spPr>
          <a:xfrm rot="10800000">
            <a:off x="7556755" y="5759079"/>
            <a:ext cx="59664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76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75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76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75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76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675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676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675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76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75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76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75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76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675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6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676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676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675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67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676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75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676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675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675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9" dur="5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7589" grpId="0" animBg="1"/>
      <p:bldP spid="67590" grpId="0" animBg="1"/>
      <p:bldP spid="67591" grpId="0" animBg="1"/>
      <p:bldP spid="67592" grpId="0" animBg="1"/>
      <p:bldP spid="67593" grpId="0"/>
      <p:bldP spid="67594" grpId="0" animBg="1"/>
      <p:bldP spid="67595" grpId="0" animBg="1"/>
      <p:bldP spid="67596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267200" y="228600"/>
            <a:ext cx="4495800" cy="1524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tắc gõ phím ở hàng phím số?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0" y="2895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 trái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00" y="2905780"/>
            <a:ext cx="188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 phải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172"/>
          <p:cNvSpPr>
            <a:spLocks noChangeArrowheads="1"/>
          </p:cNvSpPr>
          <p:nvPr/>
        </p:nvSpPr>
        <p:spPr bwMode="auto">
          <a:xfrm>
            <a:off x="4114800" y="0"/>
            <a:ext cx="431130" cy="366147"/>
          </a:xfrm>
          <a:prstGeom prst="bevel">
            <a:avLst>
              <a:gd name="adj" fmla="val 12500"/>
            </a:avLst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AutoShape 173"/>
          <p:cNvSpPr>
            <a:spLocks noChangeArrowheads="1"/>
          </p:cNvSpPr>
          <p:nvPr/>
        </p:nvSpPr>
        <p:spPr bwMode="auto">
          <a:xfrm>
            <a:off x="4575869" y="0"/>
            <a:ext cx="431130" cy="366147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8" name="AutoShape 174"/>
          <p:cNvSpPr>
            <a:spLocks noChangeArrowheads="1"/>
          </p:cNvSpPr>
          <p:nvPr/>
        </p:nvSpPr>
        <p:spPr bwMode="auto">
          <a:xfrm>
            <a:off x="5036938" y="0"/>
            <a:ext cx="431130" cy="366147"/>
          </a:xfrm>
          <a:prstGeom prst="bevel">
            <a:avLst>
              <a:gd name="adj" fmla="val 12500"/>
            </a:avLst>
          </a:prstGeom>
          <a:solidFill>
            <a:srgbClr val="33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latin typeface=".VnTime" pitchFamily="34" charset="0"/>
              </a:rPr>
              <a:t>3</a:t>
            </a:r>
          </a:p>
        </p:txBody>
      </p:sp>
      <p:sp>
        <p:nvSpPr>
          <p:cNvPr id="39" name="AutoShape 175"/>
          <p:cNvSpPr>
            <a:spLocks noChangeArrowheads="1"/>
          </p:cNvSpPr>
          <p:nvPr/>
        </p:nvSpPr>
        <p:spPr bwMode="auto">
          <a:xfrm>
            <a:off x="5498007" y="0"/>
            <a:ext cx="431130" cy="366147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H" pitchFamily="34" charset="0"/>
              </a:rPr>
              <a:t>4</a:t>
            </a:r>
          </a:p>
        </p:txBody>
      </p:sp>
      <p:sp>
        <p:nvSpPr>
          <p:cNvPr id="40" name="AutoShape 176"/>
          <p:cNvSpPr>
            <a:spLocks noChangeArrowheads="1"/>
          </p:cNvSpPr>
          <p:nvPr/>
        </p:nvSpPr>
        <p:spPr bwMode="auto">
          <a:xfrm>
            <a:off x="5959076" y="0"/>
            <a:ext cx="431130" cy="366147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Time" pitchFamily="34" charset="0"/>
              </a:rPr>
              <a:t>5</a:t>
            </a:r>
          </a:p>
        </p:txBody>
      </p:sp>
      <p:sp>
        <p:nvSpPr>
          <p:cNvPr id="41" name="AutoShape 178"/>
          <p:cNvSpPr>
            <a:spLocks noChangeArrowheads="1"/>
          </p:cNvSpPr>
          <p:nvPr/>
        </p:nvSpPr>
        <p:spPr bwMode="auto">
          <a:xfrm flipH="1">
            <a:off x="6836804" y="0"/>
            <a:ext cx="431130" cy="366147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>
                <a:latin typeface="Arial" charset="0"/>
              </a:rPr>
              <a:t>7</a:t>
            </a:r>
          </a:p>
        </p:txBody>
      </p:sp>
      <p:sp>
        <p:nvSpPr>
          <p:cNvPr id="42" name="AutoShape 179"/>
          <p:cNvSpPr>
            <a:spLocks noChangeArrowheads="1"/>
          </p:cNvSpPr>
          <p:nvPr/>
        </p:nvSpPr>
        <p:spPr bwMode="auto">
          <a:xfrm flipH="1">
            <a:off x="7297873" y="0"/>
            <a:ext cx="431130" cy="366147"/>
          </a:xfrm>
          <a:prstGeom prst="bevel">
            <a:avLst>
              <a:gd name="adj" fmla="val 12500"/>
            </a:avLst>
          </a:prstGeom>
          <a:solidFill>
            <a:srgbClr val="3333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8</a:t>
            </a:r>
          </a:p>
        </p:txBody>
      </p:sp>
      <p:sp>
        <p:nvSpPr>
          <p:cNvPr id="43" name="AutoShape 206"/>
          <p:cNvSpPr>
            <a:spLocks noChangeArrowheads="1"/>
          </p:cNvSpPr>
          <p:nvPr/>
        </p:nvSpPr>
        <p:spPr bwMode="auto">
          <a:xfrm flipH="1">
            <a:off x="6401350" y="0"/>
            <a:ext cx="431130" cy="366147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>
                <a:latin typeface="Arial" charset="0"/>
              </a:rPr>
              <a:t>6</a:t>
            </a:r>
          </a:p>
        </p:txBody>
      </p:sp>
      <p:sp>
        <p:nvSpPr>
          <p:cNvPr id="44" name="AutoShape 248"/>
          <p:cNvSpPr>
            <a:spLocks noChangeArrowheads="1"/>
          </p:cNvSpPr>
          <p:nvPr/>
        </p:nvSpPr>
        <p:spPr bwMode="auto">
          <a:xfrm flipH="1">
            <a:off x="7758942" y="0"/>
            <a:ext cx="431130" cy="366147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45" name="Picture 249" descr="PHIM 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011" y="11113"/>
            <a:ext cx="407178" cy="335107"/>
          </a:xfrm>
          <a:prstGeom prst="rect">
            <a:avLst/>
          </a:prstGeom>
          <a:noFill/>
        </p:spPr>
      </p:pic>
      <p:grpSp>
        <p:nvGrpSpPr>
          <p:cNvPr id="59" name="Group 58"/>
          <p:cNvGrpSpPr/>
          <p:nvPr/>
        </p:nvGrpSpPr>
        <p:grpSpPr>
          <a:xfrm>
            <a:off x="4038599" y="1981200"/>
            <a:ext cx="4953001" cy="2971800"/>
            <a:chOff x="4038600" y="1981200"/>
            <a:chExt cx="4953001" cy="3200400"/>
          </a:xfrm>
        </p:grpSpPr>
        <p:grpSp>
          <p:nvGrpSpPr>
            <p:cNvPr id="31" name="Group 30"/>
            <p:cNvGrpSpPr/>
            <p:nvPr/>
          </p:nvGrpSpPr>
          <p:grpSpPr>
            <a:xfrm>
              <a:off x="4038600" y="1981200"/>
              <a:ext cx="4953001" cy="3200400"/>
              <a:chOff x="3153888" y="2514600"/>
              <a:chExt cx="4911437" cy="3657600"/>
            </a:xfrm>
          </p:grpSpPr>
          <p:sp>
            <p:nvSpPr>
              <p:cNvPr id="5" name="AutoShape 172"/>
              <p:cNvSpPr>
                <a:spLocks noChangeArrowheads="1"/>
              </p:cNvSpPr>
              <p:nvPr/>
            </p:nvSpPr>
            <p:spPr bwMode="auto">
              <a:xfrm>
                <a:off x="3306288" y="25146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3366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b="1" dirty="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6" name="AutoShape 173"/>
              <p:cNvSpPr>
                <a:spLocks noChangeArrowheads="1"/>
              </p:cNvSpPr>
              <p:nvPr/>
            </p:nvSpPr>
            <p:spPr bwMode="auto">
              <a:xfrm>
                <a:off x="3763488" y="25146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FF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b="1" dirty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7" name="AutoShape 174"/>
              <p:cNvSpPr>
                <a:spLocks noChangeArrowheads="1"/>
              </p:cNvSpPr>
              <p:nvPr/>
            </p:nvSpPr>
            <p:spPr bwMode="auto">
              <a:xfrm>
                <a:off x="4220688" y="25146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339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2400">
                    <a:latin typeface=".VnTime" pitchFamily="34" charset="0"/>
                  </a:rPr>
                  <a:t>3</a:t>
                </a:r>
              </a:p>
            </p:txBody>
          </p:sp>
          <p:sp>
            <p:nvSpPr>
              <p:cNvPr id="8" name="AutoShape 175"/>
              <p:cNvSpPr>
                <a:spLocks noChangeArrowheads="1"/>
              </p:cNvSpPr>
              <p:nvPr/>
            </p:nvSpPr>
            <p:spPr bwMode="auto">
              <a:xfrm>
                <a:off x="4677888" y="25146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.VnTimeH" pitchFamily="34" charset="0"/>
                  </a:rPr>
                  <a:t>4</a:t>
                </a:r>
              </a:p>
            </p:txBody>
          </p:sp>
          <p:sp>
            <p:nvSpPr>
              <p:cNvPr id="9" name="AutoShape 176"/>
              <p:cNvSpPr>
                <a:spLocks noChangeArrowheads="1"/>
              </p:cNvSpPr>
              <p:nvPr/>
            </p:nvSpPr>
            <p:spPr bwMode="auto">
              <a:xfrm>
                <a:off x="5135088" y="25146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.VnTime" pitchFamily="34" charset="0"/>
                  </a:rPr>
                  <a:t>5</a:t>
                </a:r>
              </a:p>
            </p:txBody>
          </p:sp>
          <p:sp>
            <p:nvSpPr>
              <p:cNvPr id="10" name="AutoShape 177"/>
              <p:cNvSpPr>
                <a:spLocks noChangeArrowheads="1"/>
              </p:cNvSpPr>
              <p:nvPr/>
            </p:nvSpPr>
            <p:spPr bwMode="auto">
              <a:xfrm flipH="1">
                <a:off x="5917375" y="25146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Arial" charset="0"/>
                  </a:rPr>
                  <a:t>Y</a:t>
                </a:r>
              </a:p>
            </p:txBody>
          </p:sp>
          <p:sp>
            <p:nvSpPr>
              <p:cNvPr id="11" name="AutoShape 178"/>
              <p:cNvSpPr>
                <a:spLocks noChangeArrowheads="1"/>
              </p:cNvSpPr>
              <p:nvPr/>
            </p:nvSpPr>
            <p:spPr bwMode="auto">
              <a:xfrm flipH="1">
                <a:off x="6005450" y="25146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b="1" dirty="0">
                    <a:latin typeface="Arial" charset="0"/>
                  </a:rPr>
                  <a:t>7</a:t>
                </a:r>
              </a:p>
            </p:txBody>
          </p:sp>
          <p:sp>
            <p:nvSpPr>
              <p:cNvPr id="12" name="AutoShape 179"/>
              <p:cNvSpPr>
                <a:spLocks noChangeArrowheads="1"/>
              </p:cNvSpPr>
              <p:nvPr/>
            </p:nvSpPr>
            <p:spPr bwMode="auto">
              <a:xfrm flipH="1">
                <a:off x="6462650" y="25146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3333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charset="0"/>
                  </a:rPr>
                  <a:t>8</a:t>
                </a:r>
              </a:p>
            </p:txBody>
          </p:sp>
          <p:sp>
            <p:nvSpPr>
              <p:cNvPr id="13" name="AutoShape 180"/>
              <p:cNvSpPr>
                <a:spLocks noChangeArrowheads="1"/>
              </p:cNvSpPr>
              <p:nvPr/>
            </p:nvSpPr>
            <p:spPr bwMode="auto">
              <a:xfrm flipH="1">
                <a:off x="7288975" y="25146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>
                    <a:latin typeface="Arial" charset="0"/>
                  </a:rPr>
                  <a:t>9</a:t>
                </a:r>
              </a:p>
            </p:txBody>
          </p:sp>
          <p:sp>
            <p:nvSpPr>
              <p:cNvPr id="14" name="AutoShape 182"/>
              <p:cNvSpPr>
                <a:spLocks noChangeArrowheads="1"/>
              </p:cNvSpPr>
              <p:nvPr/>
            </p:nvSpPr>
            <p:spPr bwMode="auto">
              <a:xfrm>
                <a:off x="4394200" y="4259263"/>
                <a:ext cx="2066306" cy="348712"/>
              </a:xfrm>
              <a:prstGeom prst="bevel">
                <a:avLst>
                  <a:gd name="adj" fmla="val 12500"/>
                </a:avLst>
              </a:prstGeom>
              <a:solidFill>
                <a:srgbClr val="FF9900">
                  <a:alpha val="98000"/>
                </a:srgb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183"/>
              <p:cNvSpPr>
                <a:spLocks noChangeArrowheads="1"/>
              </p:cNvSpPr>
              <p:nvPr/>
            </p:nvSpPr>
            <p:spPr bwMode="auto">
              <a:xfrm>
                <a:off x="3306288" y="29718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3366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6" name="AutoShape 184"/>
              <p:cNvSpPr>
                <a:spLocks noChangeArrowheads="1"/>
              </p:cNvSpPr>
              <p:nvPr/>
            </p:nvSpPr>
            <p:spPr bwMode="auto">
              <a:xfrm>
                <a:off x="3763488" y="29718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FF66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b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</p:txBody>
          </p:sp>
          <p:sp>
            <p:nvSpPr>
              <p:cNvPr id="17" name="AutoShape 185"/>
              <p:cNvSpPr>
                <a:spLocks noChangeArrowheads="1"/>
              </p:cNvSpPr>
              <p:nvPr/>
            </p:nvSpPr>
            <p:spPr bwMode="auto">
              <a:xfrm>
                <a:off x="4220688" y="29718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339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b="1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18" name="AutoShape 186"/>
              <p:cNvSpPr>
                <a:spLocks noChangeArrowheads="1"/>
              </p:cNvSpPr>
              <p:nvPr/>
            </p:nvSpPr>
            <p:spPr bwMode="auto">
              <a:xfrm>
                <a:off x="4677888" y="29718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charset="0"/>
                  </a:rPr>
                  <a:t>F</a:t>
                </a:r>
              </a:p>
            </p:txBody>
          </p:sp>
          <p:sp>
            <p:nvSpPr>
              <p:cNvPr id="19" name="AutoShape 187"/>
              <p:cNvSpPr>
                <a:spLocks noChangeArrowheads="1"/>
              </p:cNvSpPr>
              <p:nvPr/>
            </p:nvSpPr>
            <p:spPr bwMode="auto">
              <a:xfrm>
                <a:off x="5135088" y="29718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charset="0"/>
                  </a:rPr>
                  <a:t>G</a:t>
                </a:r>
              </a:p>
            </p:txBody>
          </p:sp>
          <p:pic>
            <p:nvPicPr>
              <p:cNvPr id="20" name="Picture 188" descr="taytrai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888" y="3158342"/>
                <a:ext cx="2375065" cy="2937658"/>
              </a:xfrm>
              <a:prstGeom prst="rect">
                <a:avLst/>
              </a:prstGeom>
              <a:noFill/>
            </p:spPr>
          </p:pic>
          <p:sp>
            <p:nvSpPr>
              <p:cNvPr id="21" name="AutoShape 189"/>
              <p:cNvSpPr>
                <a:spLocks noChangeArrowheads="1"/>
              </p:cNvSpPr>
              <p:nvPr/>
            </p:nvSpPr>
            <p:spPr bwMode="auto">
              <a:xfrm flipH="1">
                <a:off x="5548250" y="29718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22" name="AutoShape 190"/>
              <p:cNvSpPr>
                <a:spLocks noChangeArrowheads="1"/>
              </p:cNvSpPr>
              <p:nvPr/>
            </p:nvSpPr>
            <p:spPr bwMode="auto">
              <a:xfrm flipH="1">
                <a:off x="6005450" y="29718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b="1">
                    <a:latin typeface="Arial" charset="0"/>
                  </a:rPr>
                  <a:t>J</a:t>
                </a:r>
              </a:p>
            </p:txBody>
          </p:sp>
          <p:sp>
            <p:nvSpPr>
              <p:cNvPr id="23" name="AutoShape 191"/>
              <p:cNvSpPr>
                <a:spLocks noChangeArrowheads="1"/>
              </p:cNvSpPr>
              <p:nvPr/>
            </p:nvSpPr>
            <p:spPr bwMode="auto">
              <a:xfrm flipH="1">
                <a:off x="6462650" y="29718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3333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charset="0"/>
                  </a:rPr>
                  <a:t>K</a:t>
                </a:r>
              </a:p>
            </p:txBody>
          </p:sp>
          <p:sp>
            <p:nvSpPr>
              <p:cNvPr id="24" name="AutoShape 192"/>
              <p:cNvSpPr>
                <a:spLocks noChangeArrowheads="1"/>
              </p:cNvSpPr>
              <p:nvPr/>
            </p:nvSpPr>
            <p:spPr bwMode="auto">
              <a:xfrm flipH="1">
                <a:off x="6919850" y="29718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b="1">
                    <a:latin typeface="Arial" charset="0"/>
                  </a:rPr>
                  <a:t>L</a:t>
                </a:r>
              </a:p>
            </p:txBody>
          </p:sp>
          <p:sp>
            <p:nvSpPr>
              <p:cNvPr id="25" name="AutoShape 206"/>
              <p:cNvSpPr>
                <a:spLocks noChangeArrowheads="1"/>
              </p:cNvSpPr>
              <p:nvPr/>
            </p:nvSpPr>
            <p:spPr bwMode="auto">
              <a:xfrm flipH="1">
                <a:off x="5573650" y="25146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b="1" dirty="0"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  <p:pic>
            <p:nvPicPr>
              <p:cNvPr id="26" name="Picture 247" descr="PHIM S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77050" y="2971800"/>
                <a:ext cx="409699" cy="393371"/>
              </a:xfrm>
              <a:prstGeom prst="rect">
                <a:avLst/>
              </a:prstGeom>
              <a:noFill/>
            </p:spPr>
          </p:pic>
          <p:sp>
            <p:nvSpPr>
              <p:cNvPr id="27" name="AutoShape 248"/>
              <p:cNvSpPr>
                <a:spLocks noChangeArrowheads="1"/>
              </p:cNvSpPr>
              <p:nvPr/>
            </p:nvSpPr>
            <p:spPr bwMode="auto">
              <a:xfrm flipH="1">
                <a:off x="6919850" y="2514600"/>
                <a:ext cx="427512" cy="418454"/>
              </a:xfrm>
              <a:prstGeom prst="bevel">
                <a:avLst>
                  <a:gd name="adj" fmla="val 12500"/>
                </a:avLst>
              </a:prstGeom>
              <a:solidFill>
                <a:srgbClr val="FF99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b="1" dirty="0">
                    <a:latin typeface="Arial" charset="0"/>
                  </a:rPr>
                  <a:t>9</a:t>
                </a:r>
              </a:p>
            </p:txBody>
          </p:sp>
          <p:pic>
            <p:nvPicPr>
              <p:cNvPr id="28" name="Picture 249" descr="PHIM S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77050" y="2527300"/>
                <a:ext cx="403761" cy="382979"/>
              </a:xfrm>
              <a:prstGeom prst="rect">
                <a:avLst/>
              </a:prstGeom>
              <a:noFill/>
            </p:spPr>
          </p:pic>
          <p:pic>
            <p:nvPicPr>
              <p:cNvPr id="29" name="Picture 194" descr="tayphai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34000" y="3139538"/>
                <a:ext cx="2731325" cy="3032662"/>
              </a:xfrm>
              <a:prstGeom prst="rect">
                <a:avLst/>
              </a:prstGeom>
              <a:noFill/>
            </p:spPr>
          </p:pic>
        </p:grpSp>
        <p:sp>
          <p:nvSpPr>
            <p:cNvPr id="57" name="Rectangle 56"/>
            <p:cNvSpPr/>
            <p:nvPr/>
          </p:nvSpPr>
          <p:spPr>
            <a:xfrm>
              <a:off x="4495800" y="4800600"/>
              <a:ext cx="1219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010400" y="4800600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590800" y="6197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Gõ phím cách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28600" y="0"/>
            <a:ext cx="3200400" cy="1752600"/>
            <a:chOff x="228600" y="0"/>
            <a:chExt cx="3200400" cy="1752600"/>
          </a:xfrm>
        </p:grpSpPr>
        <p:sp>
          <p:nvSpPr>
            <p:cNvPr id="3" name="Right Arrow 2"/>
            <p:cNvSpPr/>
            <p:nvPr/>
          </p:nvSpPr>
          <p:spPr>
            <a:xfrm>
              <a:off x="228600" y="0"/>
              <a:ext cx="2971800" cy="1752600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THẢO LUẬN NHÓM ĐÔI</a:t>
              </a:r>
              <a:endPara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81200" y="69598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 phút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5-Point Star 51">
            <a:hlinkClick r:id="rId6" action="ppaction://hlinksldjump"/>
          </p:cNvPr>
          <p:cNvSpPr/>
          <p:nvPr/>
        </p:nvSpPr>
        <p:spPr>
          <a:xfrm>
            <a:off x="8077200" y="5943600"/>
            <a:ext cx="8382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/>
          <p:cNvSpPr txBox="1"/>
          <p:nvPr/>
        </p:nvSpPr>
        <p:spPr>
          <a:xfrm>
            <a:off x="0" y="3124200"/>
            <a:ext cx="472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Ngón trỏ gõ phím 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Ngón giữa gõ phím: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Ngón áp út gõ phím: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Ngón út gõ phím 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Hai ngón cái: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75 L -0.0125 -0.2941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16281E-6 L -0.21667 0.4995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25532E-6 L -0.19184 0.4951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25532E-6 L 0.07639 0.5062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25532E-6 L 0.09549 0.5062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5532E-6 L -0.14098 0.6061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25532E-6 L 0.01163 0.5839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25532E-6 L -0.09063 0.7171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5532E-6 L -0.03872 0.6838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25532E-6 L -0.04028 0.8170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4265E-6 L -0.08785 0.8177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876961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 </a:t>
            </a:r>
            <a:endParaRPr lang="en-US" sz="8000" b="1" spc="50" dirty="0">
              <a:ln w="11430">
                <a:solidFill>
                  <a:srgbClr val="0070C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0" y="0"/>
            <a:ext cx="857250" cy="1905000"/>
          </a:xfrm>
          <a:prstGeom prst="rect">
            <a:avLst/>
          </a:prstGeom>
          <a:noFill/>
        </p:spPr>
      </p:pic>
      <p:pic>
        <p:nvPicPr>
          <p:cNvPr id="6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4000500"/>
            <a:ext cx="857250" cy="2857500"/>
          </a:xfrm>
          <a:prstGeom prst="rect">
            <a:avLst/>
          </a:prstGeom>
          <a:noFill/>
        </p:spPr>
      </p:pic>
      <p:pic>
        <p:nvPicPr>
          <p:cNvPr id="7" name="Picture 10" descr="EF5A5FBE7C05422E9F0C3FC53099299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2428875"/>
          </a:xfrm>
          <a:prstGeom prst="rect">
            <a:avLst/>
          </a:prstGeom>
          <a:noFill/>
        </p:spPr>
      </p:pic>
      <p:pic>
        <p:nvPicPr>
          <p:cNvPr id="8" name="Picture 15" descr="FF1E1E57665942E3A74FF221CEBC426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9800"/>
            <a:ext cx="685800" cy="2171700"/>
          </a:xfrm>
          <a:prstGeom prst="rect">
            <a:avLst/>
          </a:prstGeom>
          <a:noFill/>
        </p:spPr>
      </p:pic>
      <p:pic>
        <p:nvPicPr>
          <p:cNvPr id="9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0"/>
            <a:ext cx="857250" cy="1905000"/>
          </a:xfrm>
          <a:prstGeom prst="rect">
            <a:avLst/>
          </a:prstGeom>
          <a:noFill/>
        </p:spPr>
      </p:pic>
      <p:pic>
        <p:nvPicPr>
          <p:cNvPr id="11" name="Picture 15" descr="FF1E1E57665942E3A74FF221CEBC426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1828800"/>
            <a:ext cx="685800" cy="2171700"/>
          </a:xfrm>
          <a:prstGeom prst="rect">
            <a:avLst/>
          </a:prstGeom>
          <a:noFill/>
        </p:spPr>
      </p:pic>
      <p:pic>
        <p:nvPicPr>
          <p:cNvPr id="12" name="Picture 2" descr="j01953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0"/>
            <a:ext cx="1905000" cy="1945755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990600" y="4953000"/>
            <a:ext cx="7086600" cy="16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5105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enter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57912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backspace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 descr="Dau_hoi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424" y="3352800"/>
            <a:ext cx="1119176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257800" y="51302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0" y="58160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endParaRPr lang="en-US" sz="32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File dowload\ptt_back\A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981200" y="685800"/>
            <a:ext cx="4953000" cy="838200"/>
            <a:chOff x="624" y="576"/>
            <a:chExt cx="1536" cy="576"/>
          </a:xfrm>
        </p:grpSpPr>
        <p:sp>
          <p:nvSpPr>
            <p:cNvPr id="41993" name="AutoShape 9"/>
            <p:cNvSpPr>
              <a:spLocks noChangeArrowheads="1"/>
            </p:cNvSpPr>
            <p:nvPr/>
          </p:nvSpPr>
          <p:spPr bwMode="auto">
            <a:xfrm>
              <a:off x="624" y="576"/>
              <a:ext cx="1536" cy="576"/>
            </a:xfrm>
            <a:prstGeom prst="ribbon">
              <a:avLst>
                <a:gd name="adj1" fmla="val 125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984" y="733"/>
              <a:ext cx="916" cy="36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T1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81000" y="1752600"/>
            <a:ext cx="8990360" cy="5364902"/>
            <a:chOff x="389" y="1307"/>
            <a:chExt cx="5102" cy="2622"/>
          </a:xfrm>
        </p:grpSpPr>
        <p:sp>
          <p:nvSpPr>
            <p:cNvPr id="41988" name="AutoShape 4"/>
            <p:cNvSpPr>
              <a:spLocks noChangeArrowheads="1"/>
            </p:cNvSpPr>
            <p:nvPr/>
          </p:nvSpPr>
          <p:spPr bwMode="auto">
            <a:xfrm>
              <a:off x="389" y="1307"/>
              <a:ext cx="4800" cy="1706"/>
            </a:xfrm>
            <a:prstGeom prst="horizontalScrol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Text Box 8"/>
            <p:cNvSpPr txBox="1">
              <a:spLocks noChangeArrowheads="1"/>
            </p:cNvSpPr>
            <p:nvPr/>
          </p:nvSpPr>
          <p:spPr bwMode="auto">
            <a:xfrm>
              <a:off x="861" y="1673"/>
              <a:ext cx="4630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b="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2800" b="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đúp</a:t>
              </a:r>
              <a:r>
                <a:rPr lang="en-US" sz="2800" b="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2800" b="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800" b="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b="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800" b="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. </a:t>
              </a:r>
              <a:endParaRPr lang="en-US" sz="2800" b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b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Tập </a:t>
              </a:r>
              <a:r>
                <a:rPr lang="en-US" sz="2800" b="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gõ các </a:t>
              </a:r>
              <a:r>
                <a:rPr lang="en-US" sz="2800" b="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phím</a:t>
              </a:r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số. Chú ý gõ phím cách sau các  </a:t>
              </a:r>
            </a:p>
            <a:p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cụm số.</a:t>
              </a:r>
            </a:p>
            <a:p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- Yêu cầu: Mỗi học sinh thực hành gõ hai hàng </a:t>
              </a:r>
            </a:p>
            <a:p>
              <a:r>
                <a:rPr lang="en-US" sz="28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cụm số trong sách giáo khoa - trang 51.</a:t>
              </a:r>
            </a:p>
            <a:p>
              <a:endPara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514350" indent="-514350"/>
              <a:endPara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spcBef>
                  <a:spcPct val="50000"/>
                </a:spcBef>
              </a:pPr>
              <a:endParaRPr lang="en-US" sz="2800" b="0" i="1" dirty="0"/>
            </a:p>
          </p:txBody>
        </p:sp>
      </p:grpSp>
      <p:pic>
        <p:nvPicPr>
          <p:cNvPr id="42014" name="Picture 30" descr="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6034088"/>
            <a:ext cx="5943600" cy="762000"/>
          </a:xfrm>
          <a:prstGeom prst="rect">
            <a:avLst/>
          </a:prstGeom>
          <a:noFill/>
        </p:spPr>
      </p:pic>
      <p:pic>
        <p:nvPicPr>
          <p:cNvPr id="42015" name="Picture 31" descr="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25" y="2133600"/>
            <a:ext cx="762000" cy="4343400"/>
          </a:xfrm>
          <a:prstGeom prst="rect">
            <a:avLst/>
          </a:prstGeom>
          <a:noFill/>
        </p:spPr>
      </p:pic>
      <p:pic>
        <p:nvPicPr>
          <p:cNvPr id="42016" name="Picture 32" descr="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" y="-152400"/>
            <a:ext cx="6248400" cy="685800"/>
          </a:xfrm>
          <a:prstGeom prst="rect">
            <a:avLst/>
          </a:prstGeom>
          <a:noFill/>
        </p:spPr>
      </p:pic>
      <p:pic>
        <p:nvPicPr>
          <p:cNvPr id="42017" name="Picture 33" descr="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6675" y="28575"/>
            <a:ext cx="762000" cy="4619625"/>
          </a:xfrm>
          <a:prstGeom prst="rect">
            <a:avLst/>
          </a:prstGeom>
          <a:noFill/>
        </p:spPr>
      </p:pic>
      <p:pic>
        <p:nvPicPr>
          <p:cNvPr id="42027" name="Picture 43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438400"/>
            <a:ext cx="533400" cy="533400"/>
          </a:xfrm>
          <a:prstGeom prst="rect">
            <a:avLst/>
          </a:prstGeom>
          <a:noFill/>
        </p:spPr>
      </p:pic>
      <p:sp>
        <p:nvSpPr>
          <p:cNvPr id="42028" name="AutoShape 4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6172200"/>
            <a:ext cx="914400" cy="68580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ea23b32189a5b83cc799e69f71981db10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678</Words>
  <Application>Microsoft Office PowerPoint</Application>
  <PresentationFormat>On-screen Show (4:3)</PresentationFormat>
  <Paragraphs>187</Paragraphs>
  <Slides>15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.VnTime</vt:lpstr>
      <vt:lpstr>.VnTimeH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</dc:creator>
  <cp:lastModifiedBy>VS9 X64Bit</cp:lastModifiedBy>
  <cp:revision>143</cp:revision>
  <dcterms:created xsi:type="dcterms:W3CDTF">2015-10-28T13:26:38Z</dcterms:created>
  <dcterms:modified xsi:type="dcterms:W3CDTF">2016-10-28T03:20:58Z</dcterms:modified>
</cp:coreProperties>
</file>